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65" r:id="rId4"/>
    <p:sldId id="366" r:id="rId5"/>
    <p:sldId id="359" r:id="rId6"/>
    <p:sldId id="361" r:id="rId7"/>
    <p:sldId id="360" r:id="rId8"/>
    <p:sldId id="342" r:id="rId9"/>
    <p:sldId id="358" r:id="rId10"/>
    <p:sldId id="317" r:id="rId11"/>
    <p:sldId id="258" r:id="rId12"/>
    <p:sldId id="322" r:id="rId13"/>
    <p:sldId id="346" r:id="rId14"/>
    <p:sldId id="347" r:id="rId15"/>
    <p:sldId id="313" r:id="rId16"/>
    <p:sldId id="363" r:id="rId17"/>
    <p:sldId id="364" r:id="rId18"/>
    <p:sldId id="316" r:id="rId19"/>
    <p:sldId id="354" r:id="rId20"/>
    <p:sldId id="357" r:id="rId21"/>
    <p:sldId id="318" r:id="rId22"/>
    <p:sldId id="331" r:id="rId23"/>
    <p:sldId id="344" r:id="rId24"/>
    <p:sldId id="348" r:id="rId25"/>
    <p:sldId id="349" r:id="rId26"/>
    <p:sldId id="350" r:id="rId27"/>
    <p:sldId id="351" r:id="rId28"/>
    <p:sldId id="352" r:id="rId29"/>
    <p:sldId id="353" r:id="rId30"/>
    <p:sldId id="355" r:id="rId31"/>
    <p:sldId id="34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FAE0646-E8D7-4166-9618-ECC3E4B8FE32}"/>
              </a:ext>
            </a:extLst>
          </p:cNvPr>
          <p:cNvSpPr/>
          <p:nvPr userDrawn="1"/>
        </p:nvSpPr>
        <p:spPr>
          <a:xfrm rot="21146714">
            <a:off x="-38834" y="-327940"/>
            <a:ext cx="7757049" cy="7184141"/>
          </a:xfrm>
          <a:custGeom>
            <a:avLst/>
            <a:gdLst>
              <a:gd name="connsiteX0" fmla="*/ 608661 w 7757049"/>
              <a:gd name="connsiteY0" fmla="*/ 6480198 h 7184141"/>
              <a:gd name="connsiteX1" fmla="*/ 697786 w 7757049"/>
              <a:gd name="connsiteY1" fmla="*/ 6553383 h 7184141"/>
              <a:gd name="connsiteX2" fmla="*/ 709382 w 7757049"/>
              <a:gd name="connsiteY2" fmla="*/ 6576569 h 7184141"/>
              <a:gd name="connsiteX3" fmla="*/ 696338 w 7757049"/>
              <a:gd name="connsiteY3" fmla="*/ 6579468 h 7184141"/>
              <a:gd name="connsiteX4" fmla="*/ 673875 w 7757049"/>
              <a:gd name="connsiteY4" fmla="*/ 6562803 h 7184141"/>
              <a:gd name="connsiteX5" fmla="*/ 650688 w 7757049"/>
              <a:gd name="connsiteY5" fmla="*/ 6535267 h 7184141"/>
              <a:gd name="connsiteX6" fmla="*/ 608661 w 7757049"/>
              <a:gd name="connsiteY6" fmla="*/ 6480198 h 7184141"/>
              <a:gd name="connsiteX7" fmla="*/ 568084 w 7757049"/>
              <a:gd name="connsiteY7" fmla="*/ 6395420 h 7184141"/>
              <a:gd name="connsiteX8" fmla="*/ 594895 w 7757049"/>
              <a:gd name="connsiteY8" fmla="*/ 6436723 h 7184141"/>
              <a:gd name="connsiteX9" fmla="*/ 586923 w 7757049"/>
              <a:gd name="connsiteY9" fmla="*/ 6456287 h 7184141"/>
              <a:gd name="connsiteX10" fmla="*/ 569532 w 7757049"/>
              <a:gd name="connsiteY10" fmla="*/ 6443968 h 7184141"/>
              <a:gd name="connsiteX11" fmla="*/ 568084 w 7757049"/>
              <a:gd name="connsiteY11" fmla="*/ 6395420 h 7184141"/>
              <a:gd name="connsiteX12" fmla="*/ 1412243 w 7757049"/>
              <a:gd name="connsiteY12" fmla="*/ 6354118 h 7184141"/>
              <a:gd name="connsiteX13" fmla="*/ 1318770 w 7757049"/>
              <a:gd name="connsiteY13" fmla="*/ 6457012 h 7184141"/>
              <a:gd name="connsiteX14" fmla="*/ 1412243 w 7757049"/>
              <a:gd name="connsiteY14" fmla="*/ 6354118 h 7184141"/>
              <a:gd name="connsiteX15" fmla="*/ 553589 w 7757049"/>
              <a:gd name="connsiteY15" fmla="*/ 5949788 h 7184141"/>
              <a:gd name="connsiteX16" fmla="*/ 598513 w 7757049"/>
              <a:gd name="connsiteY16" fmla="*/ 5988918 h 7184141"/>
              <a:gd name="connsiteX17" fmla="*/ 594891 w 7757049"/>
              <a:gd name="connsiteY17" fmla="*/ 5992539 h 7184141"/>
              <a:gd name="connsiteX18" fmla="*/ 553589 w 7757049"/>
              <a:gd name="connsiteY18" fmla="*/ 5949788 h 7184141"/>
              <a:gd name="connsiteX19" fmla="*/ 972411 w 7757049"/>
              <a:gd name="connsiteY19" fmla="*/ 5568648 h 7184141"/>
              <a:gd name="connsiteX20" fmla="*/ 770972 w 7757049"/>
              <a:gd name="connsiteY20" fmla="*/ 5858489 h 7184141"/>
              <a:gd name="connsiteX21" fmla="*/ 781843 w 7757049"/>
              <a:gd name="connsiteY21" fmla="*/ 5850518 h 7184141"/>
              <a:gd name="connsiteX22" fmla="*/ 956471 w 7757049"/>
              <a:gd name="connsiteY22" fmla="*/ 5640384 h 7184141"/>
              <a:gd name="connsiteX23" fmla="*/ 972411 w 7757049"/>
              <a:gd name="connsiteY23" fmla="*/ 5568648 h 7184141"/>
              <a:gd name="connsiteX24" fmla="*/ 784830 w 7757049"/>
              <a:gd name="connsiteY24" fmla="*/ 5495011 h 7184141"/>
              <a:gd name="connsiteX25" fmla="*/ 794161 w 7757049"/>
              <a:gd name="connsiteY25" fmla="*/ 5504158 h 7184141"/>
              <a:gd name="connsiteX26" fmla="*/ 786189 w 7757049"/>
              <a:gd name="connsiteY26" fmla="*/ 5519375 h 7184141"/>
              <a:gd name="connsiteX27" fmla="*/ 708657 w 7757049"/>
              <a:gd name="connsiteY27" fmla="*/ 5622269 h 7184141"/>
              <a:gd name="connsiteX28" fmla="*/ 759379 w 7757049"/>
              <a:gd name="connsiteY28" fmla="*/ 5699802 h 7184141"/>
              <a:gd name="connsiteX29" fmla="*/ 858649 w 7757049"/>
              <a:gd name="connsiteY29" fmla="*/ 5709221 h 7184141"/>
              <a:gd name="connsiteX30" fmla="*/ 874592 w 7757049"/>
              <a:gd name="connsiteY30" fmla="*/ 5721539 h 7184141"/>
              <a:gd name="connsiteX31" fmla="*/ 864447 w 7757049"/>
              <a:gd name="connsiteY31" fmla="*/ 5735306 h 7184141"/>
              <a:gd name="connsiteX32" fmla="*/ 671702 w 7757049"/>
              <a:gd name="connsiteY32" fmla="*/ 5710669 h 7184141"/>
              <a:gd name="connsiteX33" fmla="*/ 652138 w 7757049"/>
              <a:gd name="connsiteY33" fmla="*/ 5646181 h 7184141"/>
              <a:gd name="connsiteX34" fmla="*/ 666630 w 7757049"/>
              <a:gd name="connsiteY34" fmla="*/ 5572271 h 7184141"/>
              <a:gd name="connsiteX35" fmla="*/ 771697 w 7757049"/>
              <a:gd name="connsiteY35" fmla="*/ 5494015 h 7184141"/>
              <a:gd name="connsiteX36" fmla="*/ 784830 w 7757049"/>
              <a:gd name="connsiteY36" fmla="*/ 5495011 h 7184141"/>
              <a:gd name="connsiteX37" fmla="*/ 476057 w 7757049"/>
              <a:gd name="connsiteY37" fmla="*/ 5379527 h 7184141"/>
              <a:gd name="connsiteX38" fmla="*/ 473159 w 7757049"/>
              <a:gd name="connsiteY38" fmla="*/ 5416482 h 7184141"/>
              <a:gd name="connsiteX39" fmla="*/ 452871 w 7757049"/>
              <a:gd name="connsiteY39" fmla="*/ 5786753 h 7184141"/>
              <a:gd name="connsiteX40" fmla="*/ 483303 w 7757049"/>
              <a:gd name="connsiteY40" fmla="*/ 5868634 h 7184141"/>
              <a:gd name="connsiteX41" fmla="*/ 476783 w 7757049"/>
              <a:gd name="connsiteY41" fmla="*/ 5893994 h 7184141"/>
              <a:gd name="connsiteX42" fmla="*/ 463739 w 7757049"/>
              <a:gd name="connsiteY42" fmla="*/ 5940369 h 7184141"/>
              <a:gd name="connsiteX43" fmla="*/ 439828 w 7757049"/>
              <a:gd name="connsiteY43" fmla="*/ 5925877 h 7184141"/>
              <a:gd name="connsiteX44" fmla="*/ 439827 w 7757049"/>
              <a:gd name="connsiteY44" fmla="*/ 6004134 h 7184141"/>
              <a:gd name="connsiteX45" fmla="*/ 536199 w 7757049"/>
              <a:gd name="connsiteY45" fmla="*/ 6328755 h 7184141"/>
              <a:gd name="connsiteX46" fmla="*/ 540548 w 7757049"/>
              <a:gd name="connsiteY46" fmla="*/ 6369332 h 7184141"/>
              <a:gd name="connsiteX47" fmla="*/ 510839 w 7757049"/>
              <a:gd name="connsiteY47" fmla="*/ 6338900 h 7184141"/>
              <a:gd name="connsiteX48" fmla="*/ 416641 w 7757049"/>
              <a:gd name="connsiteY48" fmla="*/ 5570096 h 7184141"/>
              <a:gd name="connsiteX49" fmla="*/ 457218 w 7757049"/>
              <a:gd name="connsiteY49" fmla="*/ 5415032 h 7184141"/>
              <a:gd name="connsiteX50" fmla="*/ 476057 w 7757049"/>
              <a:gd name="connsiteY50" fmla="*/ 5379527 h 7184141"/>
              <a:gd name="connsiteX51" fmla="*/ 620977 w 7757049"/>
              <a:gd name="connsiteY51" fmla="*/ 5313587 h 7184141"/>
              <a:gd name="connsiteX52" fmla="*/ 575328 w 7757049"/>
              <a:gd name="connsiteY52" fmla="*/ 5359237 h 7184141"/>
              <a:gd name="connsiteX53" fmla="*/ 568807 w 7757049"/>
              <a:gd name="connsiteY53" fmla="*/ 5351991 h 7184141"/>
              <a:gd name="connsiteX54" fmla="*/ 620977 w 7757049"/>
              <a:gd name="connsiteY54" fmla="*/ 5313587 h 7184141"/>
              <a:gd name="connsiteX55" fmla="*/ 842707 w 7757049"/>
              <a:gd name="connsiteY55" fmla="*/ 4957809 h 7184141"/>
              <a:gd name="connsiteX56" fmla="*/ 657933 w 7757049"/>
              <a:gd name="connsiteY56" fmla="*/ 5115773 h 7184141"/>
              <a:gd name="connsiteX57" fmla="*/ 842707 w 7757049"/>
              <a:gd name="connsiteY57" fmla="*/ 4957809 h 7184141"/>
              <a:gd name="connsiteX58" fmla="*/ 1355278 w 7757049"/>
              <a:gd name="connsiteY58" fmla="*/ 5001287 h 7184141"/>
              <a:gd name="connsiteX59" fmla="*/ 1342688 w 7757049"/>
              <a:gd name="connsiteY59" fmla="*/ 5009257 h 7184141"/>
              <a:gd name="connsiteX60" fmla="*/ 1247766 w 7757049"/>
              <a:gd name="connsiteY60" fmla="*/ 5152729 h 7184141"/>
              <a:gd name="connsiteX61" fmla="*/ 1288343 w 7757049"/>
              <a:gd name="connsiteY61" fmla="*/ 5275185 h 7184141"/>
              <a:gd name="connsiteX62" fmla="*/ 1395584 w 7757049"/>
              <a:gd name="connsiteY62" fmla="*/ 5300547 h 7184141"/>
              <a:gd name="connsiteX63" fmla="*/ 1666584 w 7757049"/>
              <a:gd name="connsiteY63" fmla="*/ 5156351 h 7184141"/>
              <a:gd name="connsiteX64" fmla="*/ 1651367 w 7757049"/>
              <a:gd name="connsiteY64" fmla="*/ 5102730 h 7184141"/>
              <a:gd name="connsiteX65" fmla="*/ 1369498 w 7757049"/>
              <a:gd name="connsiteY65" fmla="*/ 5004185 h 7184141"/>
              <a:gd name="connsiteX66" fmla="*/ 1355278 w 7757049"/>
              <a:gd name="connsiteY66" fmla="*/ 5001287 h 7184141"/>
              <a:gd name="connsiteX67" fmla="*/ 3670549 w 7757049"/>
              <a:gd name="connsiteY67" fmla="*/ 5283971 h 7184141"/>
              <a:gd name="connsiteX68" fmla="*/ 3522288 w 7757049"/>
              <a:gd name="connsiteY68" fmla="*/ 5309241 h 7184141"/>
              <a:gd name="connsiteX69" fmla="*/ 2650594 w 7757049"/>
              <a:gd name="connsiteY69" fmla="*/ 5735308 h 7184141"/>
              <a:gd name="connsiteX70" fmla="*/ 2589726 w 7757049"/>
              <a:gd name="connsiteY70" fmla="*/ 5776610 h 7184141"/>
              <a:gd name="connsiteX71" fmla="*/ 2661464 w 7757049"/>
              <a:gd name="connsiteY71" fmla="*/ 5768639 h 7184141"/>
              <a:gd name="connsiteX72" fmla="*/ 3099846 w 7757049"/>
              <a:gd name="connsiteY72" fmla="*/ 5584590 h 7184141"/>
              <a:gd name="connsiteX73" fmla="*/ 3557072 w 7757049"/>
              <a:gd name="connsiteY73" fmla="*/ 5381703 h 7184141"/>
              <a:gd name="connsiteX74" fmla="*/ 3742568 w 7757049"/>
              <a:gd name="connsiteY74" fmla="*/ 5373006 h 7184141"/>
              <a:gd name="connsiteX75" fmla="*/ 3901975 w 7757049"/>
              <a:gd name="connsiteY75" fmla="*/ 5453437 h 7184141"/>
              <a:gd name="connsiteX76" fmla="*/ 4078778 w 7757049"/>
              <a:gd name="connsiteY76" fmla="*/ 5510680 h 7184141"/>
              <a:gd name="connsiteX77" fmla="*/ 4111384 w 7757049"/>
              <a:gd name="connsiteY77" fmla="*/ 5506332 h 7184141"/>
              <a:gd name="connsiteX78" fmla="*/ 4126601 w 7757049"/>
              <a:gd name="connsiteY78" fmla="*/ 5450538 h 7184141"/>
              <a:gd name="connsiteX79" fmla="*/ 4069358 w 7757049"/>
              <a:gd name="connsiteY79" fmla="*/ 5412135 h 7184141"/>
              <a:gd name="connsiteX80" fmla="*/ 3722280 w 7757049"/>
              <a:gd name="connsiteY80" fmla="*/ 5294749 h 7184141"/>
              <a:gd name="connsiteX81" fmla="*/ 3670549 w 7757049"/>
              <a:gd name="connsiteY81" fmla="*/ 5283971 h 7184141"/>
              <a:gd name="connsiteX82" fmla="*/ 3808182 w 7757049"/>
              <a:gd name="connsiteY82" fmla="*/ 5164227 h 7184141"/>
              <a:gd name="connsiteX83" fmla="*/ 3738219 w 7757049"/>
              <a:gd name="connsiteY83" fmla="*/ 5157801 h 7184141"/>
              <a:gd name="connsiteX84" fmla="*/ 3475915 w 7757049"/>
              <a:gd name="connsiteY84" fmla="*/ 5214320 h 7184141"/>
              <a:gd name="connsiteX85" fmla="*/ 2595524 w 7757049"/>
              <a:gd name="connsiteY85" fmla="*/ 5657776 h 7184141"/>
              <a:gd name="connsiteX86" fmla="*/ 2536831 w 7757049"/>
              <a:gd name="connsiteY86" fmla="*/ 5691832 h 7184141"/>
              <a:gd name="connsiteX87" fmla="*/ 2615812 w 7757049"/>
              <a:gd name="connsiteY87" fmla="*/ 5673716 h 7184141"/>
              <a:gd name="connsiteX88" fmla="*/ 3141873 w 7757049"/>
              <a:gd name="connsiteY88" fmla="*/ 5424454 h 7184141"/>
              <a:gd name="connsiteX89" fmla="*/ 3557791 w 7757049"/>
              <a:gd name="connsiteY89" fmla="*/ 5225187 h 7184141"/>
              <a:gd name="connsiteX90" fmla="*/ 3776618 w 7757049"/>
              <a:gd name="connsiteY90" fmla="*/ 5197652 h 7184141"/>
              <a:gd name="connsiteX91" fmla="*/ 4022258 w 7757049"/>
              <a:gd name="connsiteY91" fmla="*/ 5283881 h 7184141"/>
              <a:gd name="connsiteX92" fmla="*/ 4228770 w 7757049"/>
              <a:gd name="connsiteY92" fmla="*/ 5425901 h 7184141"/>
              <a:gd name="connsiteX93" fmla="*/ 4259202 w 7757049"/>
              <a:gd name="connsiteY93" fmla="*/ 5434598 h 7184141"/>
              <a:gd name="connsiteX94" fmla="*/ 4262101 w 7757049"/>
              <a:gd name="connsiteY94" fmla="*/ 5398367 h 7184141"/>
              <a:gd name="connsiteX95" fmla="*/ 4228770 w 7757049"/>
              <a:gd name="connsiteY95" fmla="*/ 5359239 h 7184141"/>
              <a:gd name="connsiteX96" fmla="*/ 3808182 w 7757049"/>
              <a:gd name="connsiteY96" fmla="*/ 5164227 h 7184141"/>
              <a:gd name="connsiteX97" fmla="*/ 2342026 w 7757049"/>
              <a:gd name="connsiteY97" fmla="*/ 4902990 h 7184141"/>
              <a:gd name="connsiteX98" fmla="*/ 2303509 w 7757049"/>
              <a:gd name="connsiteY98" fmla="*/ 4925204 h 7184141"/>
              <a:gd name="connsiteX99" fmla="*/ 2172356 w 7757049"/>
              <a:gd name="connsiteY99" fmla="*/ 5037515 h 7184141"/>
              <a:gd name="connsiteX100" fmla="*/ 1876720 w 7757049"/>
              <a:gd name="connsiteY100" fmla="*/ 5235333 h 7184141"/>
              <a:gd name="connsiteX101" fmla="*/ 1615862 w 7757049"/>
              <a:gd name="connsiteY101" fmla="*/ 5290402 h 7184141"/>
              <a:gd name="connsiteX102" fmla="*/ 1561518 w 7757049"/>
              <a:gd name="connsiteY102" fmla="*/ 5290402 h 7184141"/>
              <a:gd name="connsiteX103" fmla="*/ 1538330 w 7757049"/>
              <a:gd name="connsiteY103" fmla="*/ 5300547 h 7184141"/>
              <a:gd name="connsiteX104" fmla="*/ 1552098 w 7757049"/>
              <a:gd name="connsiteY104" fmla="*/ 5319386 h 7184141"/>
              <a:gd name="connsiteX105" fmla="*/ 1663687 w 7757049"/>
              <a:gd name="connsiteY105" fmla="*/ 5380253 h 7184141"/>
              <a:gd name="connsiteX106" fmla="*/ 1689047 w 7757049"/>
              <a:gd name="connsiteY106" fmla="*/ 5375906 h 7184141"/>
              <a:gd name="connsiteX107" fmla="*/ 1836866 w 7757049"/>
              <a:gd name="connsiteY107" fmla="*/ 5312866 h 7184141"/>
              <a:gd name="connsiteX108" fmla="*/ 2331768 w 7757049"/>
              <a:gd name="connsiteY108" fmla="*/ 4953463 h 7184141"/>
              <a:gd name="connsiteX109" fmla="*/ 2353505 w 7757049"/>
              <a:gd name="connsiteY109" fmla="*/ 4907813 h 7184141"/>
              <a:gd name="connsiteX110" fmla="*/ 2342026 w 7757049"/>
              <a:gd name="connsiteY110" fmla="*/ 4902990 h 7184141"/>
              <a:gd name="connsiteX111" fmla="*/ 4148190 w 7757049"/>
              <a:gd name="connsiteY111" fmla="*/ 5015770 h 7184141"/>
              <a:gd name="connsiteX112" fmla="*/ 3996173 w 7757049"/>
              <a:gd name="connsiteY112" fmla="*/ 5070123 h 7184141"/>
              <a:gd name="connsiteX113" fmla="*/ 4012114 w 7757049"/>
              <a:gd name="connsiteY113" fmla="*/ 5099832 h 7184141"/>
              <a:gd name="connsiteX114" fmla="*/ 4230943 w 7757049"/>
              <a:gd name="connsiteY114" fmla="*/ 5071571 h 7184141"/>
              <a:gd name="connsiteX115" fmla="*/ 4148190 w 7757049"/>
              <a:gd name="connsiteY115" fmla="*/ 5015770 h 7184141"/>
              <a:gd name="connsiteX116" fmla="*/ 1810406 w 7757049"/>
              <a:gd name="connsiteY116" fmla="*/ 4676727 h 7184141"/>
              <a:gd name="connsiteX117" fmla="*/ 1696292 w 7757049"/>
              <a:gd name="connsiteY117" fmla="*/ 4690432 h 7184141"/>
              <a:gd name="connsiteX118" fmla="*/ 1448479 w 7757049"/>
              <a:gd name="connsiteY118" fmla="*/ 4886798 h 7184141"/>
              <a:gd name="connsiteX119" fmla="*/ 1463696 w 7757049"/>
              <a:gd name="connsiteY119" fmla="*/ 4954188 h 7184141"/>
              <a:gd name="connsiteX120" fmla="*/ 1497752 w 7757049"/>
              <a:gd name="connsiteY120" fmla="*/ 4966507 h 7184141"/>
              <a:gd name="connsiteX121" fmla="*/ 1691946 w 7757049"/>
              <a:gd name="connsiteY121" fmla="*/ 4990418 h 7184141"/>
              <a:gd name="connsiteX122" fmla="*/ 1841938 w 7757049"/>
              <a:gd name="connsiteY122" fmla="*/ 4972302 h 7184141"/>
              <a:gd name="connsiteX123" fmla="*/ 1944833 w 7757049"/>
              <a:gd name="connsiteY123" fmla="*/ 4804919 h 7184141"/>
              <a:gd name="connsiteX124" fmla="*/ 1810406 w 7757049"/>
              <a:gd name="connsiteY124" fmla="*/ 4676727 h 7184141"/>
              <a:gd name="connsiteX125" fmla="*/ 2220905 w 7757049"/>
              <a:gd name="connsiteY125" fmla="*/ 4695504 h 7184141"/>
              <a:gd name="connsiteX126" fmla="*/ 2138300 w 7757049"/>
              <a:gd name="connsiteY126" fmla="*/ 4707822 h 7184141"/>
              <a:gd name="connsiteX127" fmla="*/ 2022364 w 7757049"/>
              <a:gd name="connsiteY127" fmla="*/ 4814339 h 7184141"/>
              <a:gd name="connsiteX128" fmla="*/ 2000626 w 7757049"/>
              <a:gd name="connsiteY128" fmla="*/ 4853467 h 7184141"/>
              <a:gd name="connsiteX129" fmla="*/ 2043376 w 7757049"/>
              <a:gd name="connsiteY129" fmla="*/ 4857815 h 7184141"/>
              <a:gd name="connsiteX130" fmla="*/ 2252062 w 7757049"/>
              <a:gd name="connsiteY130" fmla="*/ 4837527 h 7184141"/>
              <a:gd name="connsiteX131" fmla="*/ 2396984 w 7757049"/>
              <a:gd name="connsiteY131" fmla="*/ 4880278 h 7184141"/>
              <a:gd name="connsiteX132" fmla="*/ 2419444 w 7757049"/>
              <a:gd name="connsiteY132" fmla="*/ 4881726 h 7184141"/>
              <a:gd name="connsiteX133" fmla="*/ 2429590 w 7757049"/>
              <a:gd name="connsiteY133" fmla="*/ 4811440 h 7184141"/>
              <a:gd name="connsiteX134" fmla="*/ 2220905 w 7757049"/>
              <a:gd name="connsiteY134" fmla="*/ 4695504 h 7184141"/>
              <a:gd name="connsiteX135" fmla="*/ 1836685 w 7757049"/>
              <a:gd name="connsiteY135" fmla="*/ 4556709 h 7184141"/>
              <a:gd name="connsiteX136" fmla="*/ 1778173 w 7757049"/>
              <a:gd name="connsiteY136" fmla="*/ 4554206 h 7184141"/>
              <a:gd name="connsiteX137" fmla="*/ 1560067 w 7757049"/>
              <a:gd name="connsiteY137" fmla="*/ 4641160 h 7184141"/>
              <a:gd name="connsiteX138" fmla="*/ 1281822 w 7757049"/>
              <a:gd name="connsiteY138" fmla="*/ 4957087 h 7184141"/>
              <a:gd name="connsiteX139" fmla="*/ 1199943 w 7757049"/>
              <a:gd name="connsiteY139" fmla="*/ 5062153 h 7184141"/>
              <a:gd name="connsiteX140" fmla="*/ 1173855 w 7757049"/>
              <a:gd name="connsiteY140" fmla="*/ 5129540 h 7184141"/>
              <a:gd name="connsiteX141" fmla="*/ 1181826 w 7757049"/>
              <a:gd name="connsiteY141" fmla="*/ 5153453 h 7184141"/>
              <a:gd name="connsiteX142" fmla="*/ 1200666 w 7757049"/>
              <a:gd name="connsiteY142" fmla="*/ 5138237 h 7184141"/>
              <a:gd name="connsiteX143" fmla="*/ 1301386 w 7757049"/>
              <a:gd name="connsiteY143" fmla="*/ 4999112 h 7184141"/>
              <a:gd name="connsiteX144" fmla="*/ 1573111 w 7757049"/>
              <a:gd name="connsiteY144" fmla="*/ 4744052 h 7184141"/>
              <a:gd name="connsiteX145" fmla="*/ 1705712 w 7757049"/>
              <a:gd name="connsiteY145" fmla="*/ 4665795 h 7184141"/>
              <a:gd name="connsiteX146" fmla="*/ 1908603 w 7757049"/>
              <a:gd name="connsiteY146" fmla="*/ 4701302 h 7184141"/>
              <a:gd name="connsiteX147" fmla="*/ 1943382 w 7757049"/>
              <a:gd name="connsiteY147" fmla="*/ 4731011 h 7184141"/>
              <a:gd name="connsiteX148" fmla="*/ 1964397 w 7757049"/>
              <a:gd name="connsiteY148" fmla="*/ 4738257 h 7184141"/>
              <a:gd name="connsiteX149" fmla="*/ 1966570 w 7757049"/>
              <a:gd name="connsiteY149" fmla="*/ 4715068 h 7184141"/>
              <a:gd name="connsiteX150" fmla="*/ 1936136 w 7757049"/>
              <a:gd name="connsiteY150" fmla="*/ 4629565 h 7184141"/>
              <a:gd name="connsiteX151" fmla="*/ 1836685 w 7757049"/>
              <a:gd name="connsiteY151" fmla="*/ 4556709 h 7184141"/>
              <a:gd name="connsiteX152" fmla="*/ 2702222 w 7757049"/>
              <a:gd name="connsiteY152" fmla="*/ 4462998 h 7184141"/>
              <a:gd name="connsiteX153" fmla="*/ 2678855 w 7757049"/>
              <a:gd name="connsiteY153" fmla="*/ 4475951 h 7184141"/>
              <a:gd name="connsiteX154" fmla="*/ 2648421 w 7757049"/>
              <a:gd name="connsiteY154" fmla="*/ 4606378 h 7184141"/>
              <a:gd name="connsiteX155" fmla="*/ 2661464 w 7757049"/>
              <a:gd name="connsiteY155" fmla="*/ 4714345 h 7184141"/>
              <a:gd name="connsiteX156" fmla="*/ 2627408 w 7757049"/>
              <a:gd name="connsiteY156" fmla="*/ 4745503 h 7184141"/>
              <a:gd name="connsiteX157" fmla="*/ 2580308 w 7757049"/>
              <a:gd name="connsiteY157" fmla="*/ 4707097 h 7184141"/>
              <a:gd name="connsiteX158" fmla="*/ 2570889 w 7757049"/>
              <a:gd name="connsiteY158" fmla="*/ 4620871 h 7184141"/>
              <a:gd name="connsiteX159" fmla="*/ 2578860 w 7757049"/>
              <a:gd name="connsiteY159" fmla="*/ 4561453 h 7184141"/>
              <a:gd name="connsiteX160" fmla="*/ 2481763 w 7757049"/>
              <a:gd name="connsiteY160" fmla="*/ 4744778 h 7184141"/>
              <a:gd name="connsiteX161" fmla="*/ 2553498 w 7757049"/>
              <a:gd name="connsiteY161" fmla="*/ 4874480 h 7184141"/>
              <a:gd name="connsiteX162" fmla="*/ 2846236 w 7757049"/>
              <a:gd name="connsiteY162" fmla="*/ 4868684 h 7184141"/>
              <a:gd name="connsiteX163" fmla="*/ 2931740 w 7757049"/>
              <a:gd name="connsiteY163" fmla="*/ 4763617 h 7184141"/>
              <a:gd name="connsiteX164" fmla="*/ 2957826 w 7757049"/>
              <a:gd name="connsiteY164" fmla="*/ 4673766 h 7184141"/>
              <a:gd name="connsiteX165" fmla="*/ 2938985 w 7757049"/>
              <a:gd name="connsiteY165" fmla="*/ 4600581 h 7184141"/>
              <a:gd name="connsiteX166" fmla="*/ 2906379 w 7757049"/>
              <a:gd name="connsiteY166" fmla="*/ 4584640 h 7184141"/>
              <a:gd name="connsiteX167" fmla="*/ 2724504 w 7757049"/>
              <a:gd name="connsiteY167" fmla="*/ 4474500 h 7184141"/>
              <a:gd name="connsiteX168" fmla="*/ 2702222 w 7757049"/>
              <a:gd name="connsiteY168" fmla="*/ 4462998 h 7184141"/>
              <a:gd name="connsiteX169" fmla="*/ 1035456 w 7757049"/>
              <a:gd name="connsiteY169" fmla="*/ 4102056 h 7184141"/>
              <a:gd name="connsiteX170" fmla="*/ 1012269 w 7757049"/>
              <a:gd name="connsiteY170" fmla="*/ 4123069 h 7184141"/>
              <a:gd name="connsiteX171" fmla="*/ 1013326 w 7757049"/>
              <a:gd name="connsiteY171" fmla="*/ 4127215 h 7184141"/>
              <a:gd name="connsiteX172" fmla="*/ 1018877 w 7757049"/>
              <a:gd name="connsiteY172" fmla="*/ 4111928 h 7184141"/>
              <a:gd name="connsiteX173" fmla="*/ 1036176 w 7757049"/>
              <a:gd name="connsiteY173" fmla="*/ 4107129 h 7184141"/>
              <a:gd name="connsiteX174" fmla="*/ 1084579 w 7757049"/>
              <a:gd name="connsiteY174" fmla="*/ 4132907 h 7184141"/>
              <a:gd name="connsiteX175" fmla="*/ 1087529 w 7757049"/>
              <a:gd name="connsiteY175" fmla="*/ 4140719 h 7184141"/>
              <a:gd name="connsiteX176" fmla="*/ 1088353 w 7757049"/>
              <a:gd name="connsiteY176" fmla="*/ 4139735 h 7184141"/>
              <a:gd name="connsiteX177" fmla="*/ 1035456 w 7757049"/>
              <a:gd name="connsiteY177" fmla="*/ 4102056 h 7184141"/>
              <a:gd name="connsiteX178" fmla="*/ 1044152 w 7757049"/>
              <a:gd name="connsiteY178" fmla="*/ 3988294 h 7184141"/>
              <a:gd name="connsiteX179" fmla="*/ 969518 w 7757049"/>
              <a:gd name="connsiteY179" fmla="*/ 4019452 h 7184141"/>
              <a:gd name="connsiteX180" fmla="*/ 889810 w 7757049"/>
              <a:gd name="connsiteY180" fmla="*/ 4117271 h 7184141"/>
              <a:gd name="connsiteX181" fmla="*/ 882564 w 7757049"/>
              <a:gd name="connsiteY181" fmla="*/ 4146980 h 7184141"/>
              <a:gd name="connsiteX182" fmla="*/ 883285 w 7757049"/>
              <a:gd name="connsiteY182" fmla="*/ 4147459 h 7184141"/>
              <a:gd name="connsiteX183" fmla="*/ 882379 w 7757049"/>
              <a:gd name="connsiteY183" fmla="*/ 4139010 h 7184141"/>
              <a:gd name="connsiteX184" fmla="*/ 890531 w 7757049"/>
              <a:gd name="connsiteY184" fmla="*/ 4123794 h 7184141"/>
              <a:gd name="connsiteX185" fmla="*/ 970239 w 7757049"/>
              <a:gd name="connsiteY185" fmla="*/ 4025973 h 7184141"/>
              <a:gd name="connsiteX186" fmla="*/ 1044873 w 7757049"/>
              <a:gd name="connsiteY186" fmla="*/ 3994815 h 7184141"/>
              <a:gd name="connsiteX187" fmla="*/ 1155839 w 7757049"/>
              <a:gd name="connsiteY187" fmla="*/ 4073174 h 7184141"/>
              <a:gd name="connsiteX188" fmla="*/ 1164644 w 7757049"/>
              <a:gd name="connsiteY188" fmla="*/ 4110569 h 7184141"/>
              <a:gd name="connsiteX189" fmla="*/ 1165160 w 7757049"/>
              <a:gd name="connsiteY189" fmla="*/ 4109302 h 7184141"/>
              <a:gd name="connsiteX190" fmla="*/ 1044152 w 7757049"/>
              <a:gd name="connsiteY190" fmla="*/ 3988294 h 7184141"/>
              <a:gd name="connsiteX191" fmla="*/ 5975874 w 7757049"/>
              <a:gd name="connsiteY191" fmla="*/ 4442980 h 7184141"/>
              <a:gd name="connsiteX192" fmla="*/ 6008390 w 7757049"/>
              <a:gd name="connsiteY192" fmla="*/ 4448414 h 7184141"/>
              <a:gd name="connsiteX193" fmla="*/ 5950422 w 7757049"/>
              <a:gd name="connsiteY193" fmla="*/ 4448414 h 7184141"/>
              <a:gd name="connsiteX194" fmla="*/ 5975874 w 7757049"/>
              <a:gd name="connsiteY194" fmla="*/ 4442980 h 7184141"/>
              <a:gd name="connsiteX195" fmla="*/ 4743962 w 7757049"/>
              <a:gd name="connsiteY195" fmla="*/ 4147706 h 7184141"/>
              <a:gd name="connsiteX196" fmla="*/ 4726571 w 7757049"/>
              <a:gd name="connsiteY196" fmla="*/ 4155677 h 7184141"/>
              <a:gd name="connsiteX197" fmla="*/ 4687443 w 7757049"/>
              <a:gd name="connsiteY197" fmla="*/ 4239729 h 7184141"/>
              <a:gd name="connsiteX198" fmla="*/ 4670777 w 7757049"/>
              <a:gd name="connsiteY198" fmla="*/ 4405664 h 7184141"/>
              <a:gd name="connsiteX199" fmla="*/ 4679471 w 7757049"/>
              <a:gd name="connsiteY199" fmla="*/ 4519426 h 7184141"/>
              <a:gd name="connsiteX200" fmla="*/ 4712080 w 7757049"/>
              <a:gd name="connsiteY200" fmla="*/ 4562902 h 7184141"/>
              <a:gd name="connsiteX201" fmla="*/ 4736717 w 7757049"/>
              <a:gd name="connsiteY201" fmla="*/ 4513628 h 7184141"/>
              <a:gd name="connsiteX202" fmla="*/ 4735266 w 7757049"/>
              <a:gd name="connsiteY202" fmla="*/ 4413633 h 7184141"/>
              <a:gd name="connsiteX203" fmla="*/ 4746136 w 7757049"/>
              <a:gd name="connsiteY203" fmla="*/ 4202774 h 7184141"/>
              <a:gd name="connsiteX204" fmla="*/ 4749035 w 7757049"/>
              <a:gd name="connsiteY204" fmla="*/ 4163646 h 7184141"/>
              <a:gd name="connsiteX205" fmla="*/ 4743962 w 7757049"/>
              <a:gd name="connsiteY205" fmla="*/ 4147706 h 7184141"/>
              <a:gd name="connsiteX206" fmla="*/ 4985978 w 7757049"/>
              <a:gd name="connsiteY206" fmla="*/ 4015104 h 7184141"/>
              <a:gd name="connsiteX207" fmla="*/ 5051918 w 7757049"/>
              <a:gd name="connsiteY207" fmla="*/ 4223065 h 7184141"/>
              <a:gd name="connsiteX208" fmla="*/ 5014238 w 7757049"/>
              <a:gd name="connsiteY208" fmla="*/ 4590435 h 7184141"/>
              <a:gd name="connsiteX209" fmla="*/ 5122204 w 7757049"/>
              <a:gd name="connsiteY209" fmla="*/ 4250599 h 7184141"/>
              <a:gd name="connsiteX210" fmla="*/ 4991051 w 7757049"/>
              <a:gd name="connsiteY210" fmla="*/ 4018727 h 7184141"/>
              <a:gd name="connsiteX211" fmla="*/ 4985978 w 7757049"/>
              <a:gd name="connsiteY211" fmla="*/ 4015104 h 7184141"/>
              <a:gd name="connsiteX212" fmla="*/ 3023039 w 7757049"/>
              <a:gd name="connsiteY212" fmla="*/ 3754249 h 7184141"/>
              <a:gd name="connsiteX213" fmla="*/ 2944784 w 7757049"/>
              <a:gd name="connsiteY213" fmla="*/ 3817288 h 7184141"/>
              <a:gd name="connsiteX214" fmla="*/ 2904206 w 7757049"/>
              <a:gd name="connsiteY214" fmla="*/ 3929602 h 7184141"/>
              <a:gd name="connsiteX215" fmla="*/ 2822324 w 7757049"/>
              <a:gd name="connsiteY215" fmla="*/ 4004960 h 7184141"/>
              <a:gd name="connsiteX216" fmla="*/ 2687549 w 7757049"/>
              <a:gd name="connsiteY216" fmla="*/ 4259294 h 7184141"/>
              <a:gd name="connsiteX217" fmla="*/ 2802760 w 7757049"/>
              <a:gd name="connsiteY217" fmla="*/ 4478125 h 7184141"/>
              <a:gd name="connsiteX218" fmla="*/ 2970143 w 7757049"/>
              <a:gd name="connsiteY218" fmla="*/ 4524499 h 7184141"/>
              <a:gd name="connsiteX219" fmla="*/ 3175931 w 7757049"/>
              <a:gd name="connsiteY219" fmla="*/ 4420880 h 7184141"/>
              <a:gd name="connsiteX220" fmla="*/ 3207813 w 7757049"/>
              <a:gd name="connsiteY220" fmla="*/ 4394795 h 7184141"/>
              <a:gd name="connsiteX221" fmla="*/ 3212885 w 7757049"/>
              <a:gd name="connsiteY221" fmla="*/ 4402041 h 7184141"/>
              <a:gd name="connsiteX222" fmla="*/ 3090428 w 7757049"/>
              <a:gd name="connsiteY222" fmla="*/ 4524499 h 7184141"/>
              <a:gd name="connsiteX223" fmla="*/ 3102745 w 7757049"/>
              <a:gd name="connsiteY223" fmla="*/ 4534644 h 7184141"/>
              <a:gd name="connsiteX224" fmla="*/ 3373746 w 7757049"/>
              <a:gd name="connsiteY224" fmla="*/ 4512906 h 7184141"/>
              <a:gd name="connsiteX225" fmla="*/ 3554174 w 7757049"/>
              <a:gd name="connsiteY225" fmla="*/ 4294076 h 7184141"/>
              <a:gd name="connsiteX226" fmla="*/ 3567941 w 7757049"/>
              <a:gd name="connsiteY226" fmla="*/ 4275235 h 7184141"/>
              <a:gd name="connsiteX227" fmla="*/ 3600547 w 7757049"/>
              <a:gd name="connsiteY227" fmla="*/ 4220891 h 7184141"/>
              <a:gd name="connsiteX228" fmla="*/ 3619387 w 7757049"/>
              <a:gd name="connsiteY228" fmla="*/ 4157126 h 7184141"/>
              <a:gd name="connsiteX229" fmla="*/ 3644749 w 7757049"/>
              <a:gd name="connsiteY229" fmla="*/ 4054231 h 7184141"/>
              <a:gd name="connsiteX230" fmla="*/ 3582433 w 7757049"/>
              <a:gd name="connsiteY230" fmla="*/ 3945543 h 7184141"/>
              <a:gd name="connsiteX231" fmla="*/ 3516492 w 7757049"/>
              <a:gd name="connsiteY231" fmla="*/ 3923080 h 7184141"/>
              <a:gd name="connsiteX232" fmla="*/ 3336790 w 7757049"/>
              <a:gd name="connsiteY232" fmla="*/ 4018727 h 7184141"/>
              <a:gd name="connsiteX233" fmla="*/ 3310706 w 7757049"/>
              <a:gd name="connsiteY233" fmla="*/ 4096259 h 7184141"/>
              <a:gd name="connsiteX234" fmla="*/ 3306359 w 7757049"/>
              <a:gd name="connsiteY234" fmla="*/ 4038291 h 7184141"/>
              <a:gd name="connsiteX235" fmla="*/ 3342588 w 7757049"/>
              <a:gd name="connsiteY235" fmla="*/ 3891921 h 7184141"/>
              <a:gd name="connsiteX236" fmla="*/ 3317226 w 7757049"/>
              <a:gd name="connsiteY236" fmla="*/ 3826707 h 7184141"/>
              <a:gd name="connsiteX237" fmla="*/ 3023039 w 7757049"/>
              <a:gd name="connsiteY237" fmla="*/ 3754249 h 7184141"/>
              <a:gd name="connsiteX238" fmla="*/ 4816161 w 7757049"/>
              <a:gd name="connsiteY238" fmla="*/ 3933208 h 7184141"/>
              <a:gd name="connsiteX239" fmla="*/ 4760627 w 7757049"/>
              <a:gd name="connsiteY239" fmla="*/ 3957865 h 7184141"/>
              <a:gd name="connsiteX240" fmla="*/ 4750483 w 7757049"/>
              <a:gd name="connsiteY240" fmla="*/ 4048435 h 7184141"/>
              <a:gd name="connsiteX241" fmla="*/ 4830189 w 7757049"/>
              <a:gd name="connsiteY241" fmla="*/ 4308567 h 7184141"/>
              <a:gd name="connsiteX242" fmla="*/ 4547595 w 7757049"/>
              <a:gd name="connsiteY242" fmla="*/ 5171567 h 7184141"/>
              <a:gd name="connsiteX243" fmla="*/ 4437455 w 7757049"/>
              <a:gd name="connsiteY243" fmla="*/ 5284606 h 7184141"/>
              <a:gd name="connsiteX244" fmla="*/ 4417891 w 7757049"/>
              <a:gd name="connsiteY244" fmla="*/ 5324458 h 7184141"/>
              <a:gd name="connsiteX245" fmla="*/ 4983080 w 7757049"/>
              <a:gd name="connsiteY245" fmla="*/ 4300596 h 7184141"/>
              <a:gd name="connsiteX246" fmla="*/ 4942503 w 7757049"/>
              <a:gd name="connsiteY246" fmla="*/ 4060753 h 7184141"/>
              <a:gd name="connsiteX247" fmla="*/ 4838159 w 7757049"/>
              <a:gd name="connsiteY247" fmla="*/ 3941926 h 7184141"/>
              <a:gd name="connsiteX248" fmla="*/ 4816161 w 7757049"/>
              <a:gd name="connsiteY248" fmla="*/ 3933208 h 7184141"/>
              <a:gd name="connsiteX249" fmla="*/ 4304400 w 7757049"/>
              <a:gd name="connsiteY249" fmla="*/ 3731665 h 7184141"/>
              <a:gd name="connsiteX250" fmla="*/ 4278043 w 7757049"/>
              <a:gd name="connsiteY250" fmla="*/ 3733240 h 7184141"/>
              <a:gd name="connsiteX251" fmla="*/ 4234567 w 7757049"/>
              <a:gd name="connsiteY251" fmla="*/ 3799180 h 7184141"/>
              <a:gd name="connsiteX252" fmla="*/ 4229494 w 7757049"/>
              <a:gd name="connsiteY252" fmla="*/ 3871640 h 7184141"/>
              <a:gd name="connsiteX253" fmla="*/ 3957770 w 7757049"/>
              <a:gd name="connsiteY253" fmla="*/ 4428850 h 7184141"/>
              <a:gd name="connsiteX254" fmla="*/ 3461424 w 7757049"/>
              <a:gd name="connsiteY254" fmla="*/ 4841149 h 7184141"/>
              <a:gd name="connsiteX255" fmla="*/ 3141148 w 7757049"/>
              <a:gd name="connsiteY255" fmla="*/ 5013604 h 7184141"/>
              <a:gd name="connsiteX256" fmla="*/ 1949904 w 7757049"/>
              <a:gd name="connsiteY256" fmla="*/ 5548361 h 7184141"/>
              <a:gd name="connsiteX257" fmla="*/ 1220955 w 7757049"/>
              <a:gd name="connsiteY257" fmla="*/ 5777335 h 7184141"/>
              <a:gd name="connsiteX258" fmla="*/ 1120237 w 7757049"/>
              <a:gd name="connsiteY258" fmla="*/ 5819361 h 7184141"/>
              <a:gd name="connsiteX259" fmla="*/ 1092701 w 7757049"/>
              <a:gd name="connsiteY259" fmla="*/ 5883852 h 7184141"/>
              <a:gd name="connsiteX260" fmla="*/ 1203564 w 7757049"/>
              <a:gd name="connsiteY260" fmla="*/ 5957760 h 7184141"/>
              <a:gd name="connsiteX261" fmla="*/ 1426018 w 7757049"/>
              <a:gd name="connsiteY261" fmla="*/ 5898344 h 7184141"/>
              <a:gd name="connsiteX262" fmla="*/ 1494130 w 7757049"/>
              <a:gd name="connsiteY262" fmla="*/ 5883852 h 7184141"/>
              <a:gd name="connsiteX263" fmla="*/ 1527462 w 7757049"/>
              <a:gd name="connsiteY263" fmla="*/ 5867186 h 7184141"/>
              <a:gd name="connsiteX264" fmla="*/ 1543402 w 7757049"/>
              <a:gd name="connsiteY264" fmla="*/ 5861388 h 7184141"/>
              <a:gd name="connsiteX265" fmla="*/ 1590502 w 7757049"/>
              <a:gd name="connsiteY265" fmla="*/ 5849796 h 7184141"/>
              <a:gd name="connsiteX266" fmla="*/ 2445534 w 7757049"/>
              <a:gd name="connsiteY266" fmla="*/ 5525173 h 7184141"/>
              <a:gd name="connsiteX267" fmla="*/ 3475191 w 7757049"/>
              <a:gd name="connsiteY267" fmla="*/ 4983172 h 7184141"/>
              <a:gd name="connsiteX268" fmla="*/ 3637501 w 7757049"/>
              <a:gd name="connsiteY268" fmla="*/ 4894044 h 7184141"/>
              <a:gd name="connsiteX269" fmla="*/ 4138194 w 7757049"/>
              <a:gd name="connsiteY269" fmla="*/ 4477398 h 7184141"/>
              <a:gd name="connsiteX270" fmla="*/ 4365720 w 7757049"/>
              <a:gd name="connsiteY270" fmla="*/ 3884679 h 7184141"/>
              <a:gd name="connsiteX271" fmla="*/ 4354125 w 7757049"/>
              <a:gd name="connsiteY271" fmla="*/ 3775992 h 7184141"/>
              <a:gd name="connsiteX272" fmla="*/ 4304400 w 7757049"/>
              <a:gd name="connsiteY272" fmla="*/ 3731665 h 7184141"/>
              <a:gd name="connsiteX273" fmla="*/ 3410701 w 7757049"/>
              <a:gd name="connsiteY273" fmla="*/ 3528903 h 7184141"/>
              <a:gd name="connsiteX274" fmla="*/ 3159987 w 7757049"/>
              <a:gd name="connsiteY274" fmla="*/ 3510063 h 7184141"/>
              <a:gd name="connsiteX275" fmla="*/ 3131003 w 7757049"/>
              <a:gd name="connsiteY275" fmla="*/ 3515135 h 7184141"/>
              <a:gd name="connsiteX276" fmla="*/ 3151293 w 7757049"/>
              <a:gd name="connsiteY276" fmla="*/ 3525279 h 7184141"/>
              <a:gd name="connsiteX277" fmla="*/ 3387515 w 7757049"/>
              <a:gd name="connsiteY277" fmla="*/ 3555713 h 7184141"/>
              <a:gd name="connsiteX278" fmla="*/ 3446205 w 7757049"/>
              <a:gd name="connsiteY278" fmla="*/ 3570205 h 7184141"/>
              <a:gd name="connsiteX279" fmla="*/ 3462147 w 7757049"/>
              <a:gd name="connsiteY279" fmla="*/ 3573828 h 7184141"/>
              <a:gd name="connsiteX280" fmla="*/ 3461423 w 7757049"/>
              <a:gd name="connsiteY280" fmla="*/ 3557885 h 7184141"/>
              <a:gd name="connsiteX281" fmla="*/ 3410701 w 7757049"/>
              <a:gd name="connsiteY281" fmla="*/ 3528903 h 7184141"/>
              <a:gd name="connsiteX282" fmla="*/ 3443671 w 7757049"/>
              <a:gd name="connsiteY282" fmla="*/ 3456714 h 7184141"/>
              <a:gd name="connsiteX283" fmla="*/ 3410701 w 7757049"/>
              <a:gd name="connsiteY283" fmla="*/ 3452819 h 7184141"/>
              <a:gd name="connsiteX284" fmla="*/ 3220853 w 7757049"/>
              <a:gd name="connsiteY284" fmla="*/ 3432529 h 7184141"/>
              <a:gd name="connsiteX285" fmla="*/ 3127382 w 7757049"/>
              <a:gd name="connsiteY285" fmla="*/ 3425285 h 7184141"/>
              <a:gd name="connsiteX286" fmla="*/ 3179551 w 7757049"/>
              <a:gd name="connsiteY286" fmla="*/ 3448472 h 7184141"/>
              <a:gd name="connsiteX287" fmla="*/ 3407803 w 7757049"/>
              <a:gd name="connsiteY287" fmla="*/ 3495572 h 7184141"/>
              <a:gd name="connsiteX288" fmla="*/ 3470842 w 7757049"/>
              <a:gd name="connsiteY288" fmla="*/ 3526004 h 7184141"/>
              <a:gd name="connsiteX289" fmla="*/ 3489681 w 7757049"/>
              <a:gd name="connsiteY289" fmla="*/ 3531077 h 7184141"/>
              <a:gd name="connsiteX290" fmla="*/ 3499826 w 7757049"/>
              <a:gd name="connsiteY290" fmla="*/ 3513686 h 7184141"/>
              <a:gd name="connsiteX291" fmla="*/ 3474467 w 7757049"/>
              <a:gd name="connsiteY291" fmla="*/ 3468761 h 7184141"/>
              <a:gd name="connsiteX292" fmla="*/ 3443671 w 7757049"/>
              <a:gd name="connsiteY292" fmla="*/ 3456714 h 7184141"/>
              <a:gd name="connsiteX293" fmla="*/ 6914868 w 7757049"/>
              <a:gd name="connsiteY293" fmla="*/ 3864388 h 7184141"/>
              <a:gd name="connsiteX294" fmla="*/ 6666331 w 7757049"/>
              <a:gd name="connsiteY294" fmla="*/ 4149158 h 7184141"/>
              <a:gd name="connsiteX295" fmla="*/ 6605464 w 7757049"/>
              <a:gd name="connsiteY295" fmla="*/ 4203499 h 7184141"/>
              <a:gd name="connsiteX296" fmla="*/ 6569958 w 7757049"/>
              <a:gd name="connsiteY296" fmla="*/ 4229582 h 7184141"/>
              <a:gd name="connsiteX297" fmla="*/ 6492425 w 7757049"/>
              <a:gd name="connsiteY297" fmla="*/ 4282480 h 7184141"/>
              <a:gd name="connsiteX298" fmla="*/ 6373591 w 7757049"/>
              <a:gd name="connsiteY298" fmla="*/ 4362911 h 7184141"/>
              <a:gd name="connsiteX299" fmla="*/ 6065635 w 7757049"/>
              <a:gd name="connsiteY299" fmla="*/ 4436094 h 7184141"/>
              <a:gd name="connsiteX300" fmla="*/ 6195340 w 7757049"/>
              <a:gd name="connsiteY300" fmla="*/ 4386097 h 7184141"/>
              <a:gd name="connsiteX301" fmla="*/ 6363446 w 7757049"/>
              <a:gd name="connsiteY301" fmla="*/ 4313638 h 7184141"/>
              <a:gd name="connsiteX302" fmla="*/ 6513440 w 7757049"/>
              <a:gd name="connsiteY302" fmla="*/ 4228859 h 7184141"/>
              <a:gd name="connsiteX303" fmla="*/ 6622855 w 7757049"/>
              <a:gd name="connsiteY303" fmla="*/ 4144086 h 7184141"/>
              <a:gd name="connsiteX304" fmla="*/ 6875739 w 7757049"/>
              <a:gd name="connsiteY304" fmla="*/ 3890473 h 7184141"/>
              <a:gd name="connsiteX305" fmla="*/ 6914868 w 7757049"/>
              <a:gd name="connsiteY305" fmla="*/ 3864388 h 7184141"/>
              <a:gd name="connsiteX306" fmla="*/ 3764146 w 7757049"/>
              <a:gd name="connsiteY306" fmla="*/ 3437059 h 7184141"/>
              <a:gd name="connsiteX307" fmla="*/ 3736046 w 7757049"/>
              <a:gd name="connsiteY307" fmla="*/ 3440500 h 7184141"/>
              <a:gd name="connsiteX308" fmla="*/ 3670108 w 7757049"/>
              <a:gd name="connsiteY308" fmla="*/ 3476731 h 7184141"/>
              <a:gd name="connsiteX309" fmla="*/ 3662864 w 7757049"/>
              <a:gd name="connsiteY309" fmla="*/ 3531802 h 7184141"/>
              <a:gd name="connsiteX310" fmla="*/ 3732421 w 7757049"/>
              <a:gd name="connsiteY310" fmla="*/ 3652810 h 7184141"/>
              <a:gd name="connsiteX311" fmla="*/ 3688222 w 7757049"/>
              <a:gd name="connsiteY311" fmla="*/ 4252048 h 7184141"/>
              <a:gd name="connsiteX312" fmla="*/ 3307085 w 7757049"/>
              <a:gd name="connsiteY312" fmla="*/ 4631739 h 7184141"/>
              <a:gd name="connsiteX313" fmla="*/ 2665811 w 7757049"/>
              <a:gd name="connsiteY313" fmla="*/ 5006358 h 7184141"/>
              <a:gd name="connsiteX314" fmla="*/ 1201391 w 7757049"/>
              <a:gd name="connsiteY314" fmla="*/ 5552708 h 7184141"/>
              <a:gd name="connsiteX315" fmla="*/ 1105745 w 7757049"/>
              <a:gd name="connsiteY315" fmla="*/ 5496189 h 7184141"/>
              <a:gd name="connsiteX316" fmla="*/ 845612 w 7757049"/>
              <a:gd name="connsiteY316" fmla="*/ 5257796 h 7184141"/>
              <a:gd name="connsiteX317" fmla="*/ 810829 w 7757049"/>
              <a:gd name="connsiteY317" fmla="*/ 5249825 h 7184141"/>
              <a:gd name="connsiteX318" fmla="*/ 965895 w 7757049"/>
              <a:gd name="connsiteY318" fmla="*/ 5251999 h 7184141"/>
              <a:gd name="connsiteX319" fmla="*/ 1008645 w 7757049"/>
              <a:gd name="connsiteY319" fmla="*/ 5213595 h 7184141"/>
              <a:gd name="connsiteX320" fmla="*/ 1050673 w 7757049"/>
              <a:gd name="connsiteY320" fmla="*/ 4839701 h 7184141"/>
              <a:gd name="connsiteX321" fmla="*/ 1088353 w 7757049"/>
              <a:gd name="connsiteY321" fmla="*/ 4791152 h 7184141"/>
              <a:gd name="connsiteX322" fmla="*/ 1205738 w 7757049"/>
              <a:gd name="connsiteY322" fmla="*/ 4741155 h 7184141"/>
              <a:gd name="connsiteX323" fmla="*/ 1219507 w 7757049"/>
              <a:gd name="connsiteY323" fmla="*/ 4723765 h 7184141"/>
              <a:gd name="connsiteX324" fmla="*/ 1198492 w 7757049"/>
              <a:gd name="connsiteY324" fmla="*/ 4717242 h 7184141"/>
              <a:gd name="connsiteX325" fmla="*/ 1106467 w 7757049"/>
              <a:gd name="connsiteY325" fmla="*/ 4736806 h 7184141"/>
              <a:gd name="connsiteX326" fmla="*/ 1080382 w 7757049"/>
              <a:gd name="connsiteY326" fmla="*/ 4715068 h 7184141"/>
              <a:gd name="connsiteX327" fmla="*/ 1095600 w 7757049"/>
              <a:gd name="connsiteY327" fmla="*/ 4381751 h 7184141"/>
              <a:gd name="connsiteX328" fmla="*/ 1107918 w 7757049"/>
              <a:gd name="connsiteY328" fmla="*/ 4257846 h 7184141"/>
              <a:gd name="connsiteX329" fmla="*/ 1074585 w 7757049"/>
              <a:gd name="connsiteY329" fmla="*/ 4201327 h 7184141"/>
              <a:gd name="connsiteX330" fmla="*/ 912273 w 7757049"/>
              <a:gd name="connsiteY330" fmla="*/ 4318710 h 7184141"/>
              <a:gd name="connsiteX331" fmla="*/ 876768 w 7757049"/>
              <a:gd name="connsiteY331" fmla="*/ 4623044 h 7184141"/>
              <a:gd name="connsiteX332" fmla="*/ 879667 w 7757049"/>
              <a:gd name="connsiteY332" fmla="*/ 4727387 h 7184141"/>
              <a:gd name="connsiteX333" fmla="*/ 828220 w 7757049"/>
              <a:gd name="connsiteY333" fmla="*/ 4870133 h 7184141"/>
              <a:gd name="connsiteX334" fmla="*/ 497076 w 7757049"/>
              <a:gd name="connsiteY334" fmla="*/ 5241854 h 7184141"/>
              <a:gd name="connsiteX335" fmla="*/ 305057 w 7757049"/>
              <a:gd name="connsiteY335" fmla="*/ 5790377 h 7184141"/>
              <a:gd name="connsiteX336" fmla="*/ 369547 w 7757049"/>
              <a:gd name="connsiteY336" fmla="*/ 6362089 h 7184141"/>
              <a:gd name="connsiteX337" fmla="*/ 978214 w 7757049"/>
              <a:gd name="connsiteY337" fmla="*/ 6705549 h 7184141"/>
              <a:gd name="connsiteX338" fmla="*/ 1388338 w 7757049"/>
              <a:gd name="connsiteY338" fmla="*/ 6488892 h 7184141"/>
              <a:gd name="connsiteX339" fmla="*/ 1762958 w 7757049"/>
              <a:gd name="connsiteY339" fmla="*/ 5880953 h 7184141"/>
              <a:gd name="connsiteX340" fmla="*/ 1769478 w 7757049"/>
              <a:gd name="connsiteY340" fmla="*/ 5851244 h 7184141"/>
              <a:gd name="connsiteX341" fmla="*/ 1762958 w 7757049"/>
              <a:gd name="connsiteY341" fmla="*/ 5832405 h 7184141"/>
              <a:gd name="connsiteX342" fmla="*/ 1746292 w 7757049"/>
              <a:gd name="connsiteY342" fmla="*/ 5836026 h 7184141"/>
              <a:gd name="connsiteX343" fmla="*/ 1701366 w 7757049"/>
              <a:gd name="connsiteY343" fmla="*/ 5884577 h 7184141"/>
              <a:gd name="connsiteX344" fmla="*/ 1606443 w 7757049"/>
              <a:gd name="connsiteY344" fmla="*/ 6060655 h 7184141"/>
              <a:gd name="connsiteX345" fmla="*/ 1482535 w 7757049"/>
              <a:gd name="connsiteY345" fmla="*/ 6272238 h 7184141"/>
              <a:gd name="connsiteX346" fmla="*/ 1445581 w 7757049"/>
              <a:gd name="connsiteY346" fmla="*/ 6309194 h 7184141"/>
              <a:gd name="connsiteX347" fmla="*/ 1447030 w 7757049"/>
              <a:gd name="connsiteY347" fmla="*/ 6290352 h 7184141"/>
              <a:gd name="connsiteX348" fmla="*/ 1503549 w 7757049"/>
              <a:gd name="connsiteY348" fmla="*/ 6190359 h 7184141"/>
              <a:gd name="connsiteX349" fmla="*/ 1591227 w 7757049"/>
              <a:gd name="connsiteY349" fmla="*/ 5988918 h 7184141"/>
              <a:gd name="connsiteX350" fmla="*/ 1513692 w 7757049"/>
              <a:gd name="connsiteY350" fmla="*/ 5918633 h 7184141"/>
              <a:gd name="connsiteX351" fmla="*/ 1433988 w 7757049"/>
              <a:gd name="connsiteY351" fmla="*/ 5954864 h 7184141"/>
              <a:gd name="connsiteX352" fmla="*/ 1101395 w 7757049"/>
              <a:gd name="connsiteY352" fmla="*/ 6149779 h 7184141"/>
              <a:gd name="connsiteX353" fmla="*/ 707936 w 7757049"/>
              <a:gd name="connsiteY353" fmla="*/ 6299048 h 7184141"/>
              <a:gd name="connsiteX354" fmla="*/ 668808 w 7757049"/>
              <a:gd name="connsiteY354" fmla="*/ 6314263 h 7184141"/>
              <a:gd name="connsiteX355" fmla="*/ 658663 w 7757049"/>
              <a:gd name="connsiteY355" fmla="*/ 6331654 h 7184141"/>
              <a:gd name="connsiteX356" fmla="*/ 673878 w 7757049"/>
              <a:gd name="connsiteY356" fmla="*/ 6338900 h 7184141"/>
              <a:gd name="connsiteX357" fmla="*/ 691994 w 7757049"/>
              <a:gd name="connsiteY357" fmla="*/ 6370060 h 7184141"/>
              <a:gd name="connsiteX358" fmla="*/ 712285 w 7757049"/>
              <a:gd name="connsiteY358" fmla="*/ 6407739 h 7184141"/>
              <a:gd name="connsiteX359" fmla="*/ 783294 w 7757049"/>
              <a:gd name="connsiteY359" fmla="*/ 6478750 h 7184141"/>
              <a:gd name="connsiteX360" fmla="*/ 814452 w 7757049"/>
              <a:gd name="connsiteY360" fmla="*/ 6505561 h 7184141"/>
              <a:gd name="connsiteX361" fmla="*/ 926043 w 7757049"/>
              <a:gd name="connsiteY361" fmla="*/ 6556282 h 7184141"/>
              <a:gd name="connsiteX362" fmla="*/ 731124 w 7757049"/>
              <a:gd name="connsiteY362" fmla="*/ 6462084 h 7184141"/>
              <a:gd name="connsiteX363" fmla="*/ 689096 w 7757049"/>
              <a:gd name="connsiteY363" fmla="*/ 6417158 h 7184141"/>
              <a:gd name="connsiteX364" fmla="*/ 610115 w 7757049"/>
              <a:gd name="connsiteY364" fmla="*/ 6307017 h 7184141"/>
              <a:gd name="connsiteX365" fmla="*/ 612289 w 7757049"/>
              <a:gd name="connsiteY365" fmla="*/ 6265716 h 7184141"/>
              <a:gd name="connsiteX366" fmla="*/ 600696 w 7757049"/>
              <a:gd name="connsiteY366" fmla="*/ 6213545 h 7184141"/>
              <a:gd name="connsiteX367" fmla="*/ 549249 w 7757049"/>
              <a:gd name="connsiteY367" fmla="*/ 6150505 h 7184141"/>
              <a:gd name="connsiteX368" fmla="*/ 554321 w 7757049"/>
              <a:gd name="connsiteY368" fmla="*/ 6090363 h 7184141"/>
              <a:gd name="connsiteX369" fmla="*/ 614462 w 7757049"/>
              <a:gd name="connsiteY369" fmla="*/ 6094710 h 7184141"/>
              <a:gd name="connsiteX370" fmla="*/ 720253 w 7757049"/>
              <a:gd name="connsiteY370" fmla="*/ 6120796 h 7184141"/>
              <a:gd name="connsiteX371" fmla="*/ 768080 w 7757049"/>
              <a:gd name="connsiteY371" fmla="*/ 6133840 h 7184141"/>
              <a:gd name="connsiteX372" fmla="*/ 777499 w 7757049"/>
              <a:gd name="connsiteY372" fmla="*/ 6133114 h 7184141"/>
              <a:gd name="connsiteX373" fmla="*/ 910100 w 7757049"/>
              <a:gd name="connsiteY373" fmla="*/ 6049061 h 7184141"/>
              <a:gd name="connsiteX374" fmla="*/ 941983 w 7757049"/>
              <a:gd name="connsiteY374" fmla="*/ 6010656 h 7184141"/>
              <a:gd name="connsiteX375" fmla="*/ 803585 w 7757049"/>
              <a:gd name="connsiteY375" fmla="*/ 6036742 h 7184141"/>
              <a:gd name="connsiteX376" fmla="*/ 671705 w 7757049"/>
              <a:gd name="connsiteY376" fmla="*/ 6021526 h 7184141"/>
              <a:gd name="connsiteX377" fmla="*/ 716631 w 7757049"/>
              <a:gd name="connsiteY377" fmla="*/ 6018627 h 7184141"/>
              <a:gd name="connsiteX378" fmla="*/ 807206 w 7757049"/>
              <a:gd name="connsiteY378" fmla="*/ 6014280 h 7184141"/>
              <a:gd name="connsiteX379" fmla="*/ 1065891 w 7757049"/>
              <a:gd name="connsiteY379" fmla="*/ 5815739 h 7184141"/>
              <a:gd name="connsiteX380" fmla="*/ 1060818 w 7757049"/>
              <a:gd name="connsiteY380" fmla="*/ 5723715 h 7184141"/>
              <a:gd name="connsiteX381" fmla="*/ 1084730 w 7757049"/>
              <a:gd name="connsiteY381" fmla="*/ 5728062 h 7184141"/>
              <a:gd name="connsiteX382" fmla="*/ 1180378 w 7757049"/>
              <a:gd name="connsiteY382" fmla="*/ 5738930 h 7184141"/>
              <a:gd name="connsiteX383" fmla="*/ 1905703 w 7757049"/>
              <a:gd name="connsiteY383" fmla="*/ 5510681 h 7184141"/>
              <a:gd name="connsiteX384" fmla="*/ 3111441 w 7757049"/>
              <a:gd name="connsiteY384" fmla="*/ 4962157 h 7184141"/>
              <a:gd name="connsiteX385" fmla="*/ 3524465 w 7757049"/>
              <a:gd name="connsiteY385" fmla="*/ 4703476 h 7184141"/>
              <a:gd name="connsiteX386" fmla="*/ 3921540 w 7757049"/>
              <a:gd name="connsiteY386" fmla="*/ 4239004 h 7184141"/>
              <a:gd name="connsiteX387" fmla="*/ 3985302 w 7757049"/>
              <a:gd name="connsiteY387" fmla="*/ 3857146 h 7184141"/>
              <a:gd name="connsiteX388" fmla="*/ 3832418 w 7757049"/>
              <a:gd name="connsiteY388" fmla="*/ 3474557 h 7184141"/>
              <a:gd name="connsiteX389" fmla="*/ 3764146 w 7757049"/>
              <a:gd name="connsiteY389" fmla="*/ 3437059 h 7184141"/>
              <a:gd name="connsiteX390" fmla="*/ 2925218 w 7757049"/>
              <a:gd name="connsiteY390" fmla="*/ 3307172 h 7184141"/>
              <a:gd name="connsiteX391" fmla="*/ 2906378 w 7757049"/>
              <a:gd name="connsiteY391" fmla="*/ 3324565 h 7184141"/>
              <a:gd name="connsiteX392" fmla="*/ 2904156 w 7757049"/>
              <a:gd name="connsiteY392" fmla="*/ 3334565 h 7184141"/>
              <a:gd name="connsiteX393" fmla="*/ 2905649 w 7757049"/>
              <a:gd name="connsiteY393" fmla="*/ 3330357 h 7184141"/>
              <a:gd name="connsiteX394" fmla="*/ 2924488 w 7757049"/>
              <a:gd name="connsiteY394" fmla="*/ 3312966 h 7184141"/>
              <a:gd name="connsiteX395" fmla="*/ 2939705 w 7757049"/>
              <a:gd name="connsiteY395" fmla="*/ 3332530 h 7184141"/>
              <a:gd name="connsiteX396" fmla="*/ 2941878 w 7757049"/>
              <a:gd name="connsiteY396" fmla="*/ 3341225 h 7184141"/>
              <a:gd name="connsiteX397" fmla="*/ 2981007 w 7757049"/>
              <a:gd name="connsiteY397" fmla="*/ 3455713 h 7184141"/>
              <a:gd name="connsiteX398" fmla="*/ 2989942 w 7757049"/>
              <a:gd name="connsiteY398" fmla="*/ 3468648 h 7184141"/>
              <a:gd name="connsiteX399" fmla="*/ 2990703 w 7757049"/>
              <a:gd name="connsiteY399" fmla="*/ 3463689 h 7184141"/>
              <a:gd name="connsiteX400" fmla="*/ 2981738 w 7757049"/>
              <a:gd name="connsiteY400" fmla="*/ 3449920 h 7184141"/>
              <a:gd name="connsiteX401" fmla="*/ 2942608 w 7757049"/>
              <a:gd name="connsiteY401" fmla="*/ 3335433 h 7184141"/>
              <a:gd name="connsiteX402" fmla="*/ 2940435 w 7757049"/>
              <a:gd name="connsiteY402" fmla="*/ 3326738 h 7184141"/>
              <a:gd name="connsiteX403" fmla="*/ 2925218 w 7757049"/>
              <a:gd name="connsiteY403" fmla="*/ 3307172 h 7184141"/>
              <a:gd name="connsiteX404" fmla="*/ 3164517 w 7757049"/>
              <a:gd name="connsiteY404" fmla="*/ 3332534 h 7184141"/>
              <a:gd name="connsiteX405" fmla="*/ 3105645 w 7757049"/>
              <a:gd name="connsiteY405" fmla="*/ 3328188 h 7184141"/>
              <a:gd name="connsiteX406" fmla="*/ 3159988 w 7757049"/>
              <a:gd name="connsiteY406" fmla="*/ 3361520 h 7184141"/>
              <a:gd name="connsiteX407" fmla="*/ 3365777 w 7757049"/>
              <a:gd name="connsiteY407" fmla="*/ 3410791 h 7184141"/>
              <a:gd name="connsiteX408" fmla="*/ 3438236 w 7757049"/>
              <a:gd name="connsiteY408" fmla="*/ 3413690 h 7184141"/>
              <a:gd name="connsiteX409" fmla="*/ 3489682 w 7757049"/>
              <a:gd name="connsiteY409" fmla="*/ 3428906 h 7184141"/>
              <a:gd name="connsiteX410" fmla="*/ 3507073 w 7757049"/>
              <a:gd name="connsiteY410" fmla="*/ 3444125 h 7184141"/>
              <a:gd name="connsiteX411" fmla="*/ 3528810 w 7757049"/>
              <a:gd name="connsiteY411" fmla="*/ 3447021 h 7184141"/>
              <a:gd name="connsiteX412" fmla="*/ 3530261 w 7757049"/>
              <a:gd name="connsiteY412" fmla="*/ 3427459 h 7184141"/>
              <a:gd name="connsiteX413" fmla="*/ 3442584 w 7757049"/>
              <a:gd name="connsiteY413" fmla="*/ 3370939 h 7184141"/>
              <a:gd name="connsiteX414" fmla="*/ 3217955 w 7757049"/>
              <a:gd name="connsiteY414" fmla="*/ 3341231 h 7184141"/>
              <a:gd name="connsiteX415" fmla="*/ 3164517 w 7757049"/>
              <a:gd name="connsiteY415" fmla="*/ 3332534 h 7184141"/>
              <a:gd name="connsiteX416" fmla="*/ 2891887 w 7757049"/>
              <a:gd name="connsiteY416" fmla="*/ 3286886 h 7184141"/>
              <a:gd name="connsiteX417" fmla="*/ 2831743 w 7757049"/>
              <a:gd name="connsiteY417" fmla="*/ 3389053 h 7184141"/>
              <a:gd name="connsiteX418" fmla="*/ 2831550 w 7757049"/>
              <a:gd name="connsiteY418" fmla="*/ 3392721 h 7184141"/>
              <a:gd name="connsiteX419" fmla="*/ 2851305 w 7757049"/>
              <a:gd name="connsiteY419" fmla="*/ 3340866 h 7184141"/>
              <a:gd name="connsiteX420" fmla="*/ 2891159 w 7757049"/>
              <a:gd name="connsiteY420" fmla="*/ 3291953 h 7184141"/>
              <a:gd name="connsiteX421" fmla="*/ 2881014 w 7757049"/>
              <a:gd name="connsiteY421" fmla="*/ 3377458 h 7184141"/>
              <a:gd name="connsiteX422" fmla="*/ 2912897 w 7757049"/>
              <a:gd name="connsiteY422" fmla="*/ 3469482 h 7184141"/>
              <a:gd name="connsiteX423" fmla="*/ 2935268 w 7757049"/>
              <a:gd name="connsiteY423" fmla="*/ 3489861 h 7184141"/>
              <a:gd name="connsiteX424" fmla="*/ 2940657 w 7757049"/>
              <a:gd name="connsiteY424" fmla="*/ 3501026 h 7184141"/>
              <a:gd name="connsiteX425" fmla="*/ 2941747 w 7757049"/>
              <a:gd name="connsiteY425" fmla="*/ 3496918 h 7184141"/>
              <a:gd name="connsiteX426" fmla="*/ 2913624 w 7757049"/>
              <a:gd name="connsiteY426" fmla="*/ 3464413 h 7184141"/>
              <a:gd name="connsiteX427" fmla="*/ 2882466 w 7757049"/>
              <a:gd name="connsiteY427" fmla="*/ 3373113 h 7184141"/>
              <a:gd name="connsiteX428" fmla="*/ 2891887 w 7757049"/>
              <a:gd name="connsiteY428" fmla="*/ 3286886 h 7184141"/>
              <a:gd name="connsiteX429" fmla="*/ 3820821 w 7757049"/>
              <a:gd name="connsiteY429" fmla="*/ 3350649 h 7184141"/>
              <a:gd name="connsiteX430" fmla="*/ 3659242 w 7757049"/>
              <a:gd name="connsiteY430" fmla="*/ 3369489 h 7184141"/>
              <a:gd name="connsiteX431" fmla="*/ 3578808 w 7757049"/>
              <a:gd name="connsiteY431" fmla="*/ 3447746 h 7184141"/>
              <a:gd name="connsiteX432" fmla="*/ 3601995 w 7757049"/>
              <a:gd name="connsiteY432" fmla="*/ 3484702 h 7184141"/>
              <a:gd name="connsiteX433" fmla="*/ 3632429 w 7757049"/>
              <a:gd name="connsiteY433" fmla="*/ 3473107 h 7184141"/>
              <a:gd name="connsiteX434" fmla="*/ 3768651 w 7757049"/>
              <a:gd name="connsiteY434" fmla="*/ 3405722 h 7184141"/>
              <a:gd name="connsiteX435" fmla="*/ 3827344 w 7757049"/>
              <a:gd name="connsiteY435" fmla="*/ 3381807 h 7184141"/>
              <a:gd name="connsiteX436" fmla="*/ 3843289 w 7757049"/>
              <a:gd name="connsiteY436" fmla="*/ 3362244 h 7184141"/>
              <a:gd name="connsiteX437" fmla="*/ 3820821 w 7757049"/>
              <a:gd name="connsiteY437" fmla="*/ 3350649 h 7184141"/>
              <a:gd name="connsiteX438" fmla="*/ 2781928 w 7757049"/>
              <a:gd name="connsiteY438" fmla="*/ 3110264 h 7184141"/>
              <a:gd name="connsiteX439" fmla="*/ 2723052 w 7757049"/>
              <a:gd name="connsiteY439" fmla="*/ 3122400 h 7184141"/>
              <a:gd name="connsiteX440" fmla="*/ 2699141 w 7757049"/>
              <a:gd name="connsiteY440" fmla="*/ 3135445 h 7184141"/>
              <a:gd name="connsiteX441" fmla="*/ 2574509 w 7757049"/>
              <a:gd name="connsiteY441" fmla="*/ 3236889 h 7184141"/>
              <a:gd name="connsiteX442" fmla="*/ 2570162 w 7757049"/>
              <a:gd name="connsiteY442" fmla="*/ 3263698 h 7184141"/>
              <a:gd name="connsiteX443" fmla="*/ 2597697 w 7757049"/>
              <a:gd name="connsiteY443" fmla="*/ 3331085 h 7184141"/>
              <a:gd name="connsiteX444" fmla="*/ 2567262 w 7757049"/>
              <a:gd name="connsiteY444" fmla="*/ 3405719 h 7184141"/>
              <a:gd name="connsiteX445" fmla="*/ 2493354 w 7757049"/>
              <a:gd name="connsiteY445" fmla="*/ 3441226 h 7184141"/>
              <a:gd name="connsiteX446" fmla="*/ 2423068 w 7757049"/>
              <a:gd name="connsiteY446" fmla="*/ 3487601 h 7184141"/>
              <a:gd name="connsiteX447" fmla="*/ 2433936 w 7757049"/>
              <a:gd name="connsiteY447" fmla="*/ 3552815 h 7184141"/>
              <a:gd name="connsiteX448" fmla="*/ 2476688 w 7757049"/>
              <a:gd name="connsiteY448" fmla="*/ 3568032 h 7184141"/>
              <a:gd name="connsiteX449" fmla="*/ 2566540 w 7757049"/>
              <a:gd name="connsiteY449" fmla="*/ 3581800 h 7184141"/>
              <a:gd name="connsiteX450" fmla="*/ 2598423 w 7757049"/>
              <a:gd name="connsiteY450" fmla="*/ 3616580 h 7184141"/>
              <a:gd name="connsiteX451" fmla="*/ 2598422 w 7757049"/>
              <a:gd name="connsiteY451" fmla="*/ 3810767 h 7184141"/>
              <a:gd name="connsiteX452" fmla="*/ 2604219 w 7757049"/>
              <a:gd name="connsiteY452" fmla="*/ 3907863 h 7184141"/>
              <a:gd name="connsiteX453" fmla="*/ 2621609 w 7757049"/>
              <a:gd name="connsiteY453" fmla="*/ 3920905 h 7184141"/>
              <a:gd name="connsiteX454" fmla="*/ 2694070 w 7757049"/>
              <a:gd name="connsiteY454" fmla="*/ 3828158 h 7184141"/>
              <a:gd name="connsiteX455" fmla="*/ 2740444 w 7757049"/>
              <a:gd name="connsiteY455" fmla="*/ 3684691 h 7184141"/>
              <a:gd name="connsiteX456" fmla="*/ 2785370 w 7757049"/>
              <a:gd name="connsiteY456" fmla="*/ 3512238 h 7184141"/>
              <a:gd name="connsiteX457" fmla="*/ 2798412 w 7757049"/>
              <a:gd name="connsiteY457" fmla="*/ 3315144 h 7184141"/>
              <a:gd name="connsiteX458" fmla="*/ 2798412 w 7757049"/>
              <a:gd name="connsiteY458" fmla="*/ 3166601 h 7184141"/>
              <a:gd name="connsiteX459" fmla="*/ 2781928 w 7757049"/>
              <a:gd name="connsiteY459" fmla="*/ 3110264 h 7184141"/>
              <a:gd name="connsiteX460" fmla="*/ 2261844 w 7757049"/>
              <a:gd name="connsiteY460" fmla="*/ 3028654 h 7184141"/>
              <a:gd name="connsiteX461" fmla="*/ 2252061 w 7757049"/>
              <a:gd name="connsiteY461" fmla="*/ 3031102 h 7184141"/>
              <a:gd name="connsiteX462" fmla="*/ 2251337 w 7757049"/>
              <a:gd name="connsiteY462" fmla="*/ 3047767 h 7184141"/>
              <a:gd name="connsiteX463" fmla="*/ 2266553 w 7757049"/>
              <a:gd name="connsiteY463" fmla="*/ 3083997 h 7184141"/>
              <a:gd name="connsiteX464" fmla="*/ 2278871 w 7757049"/>
              <a:gd name="connsiteY464" fmla="*/ 3217323 h 7184141"/>
              <a:gd name="connsiteX465" fmla="*/ 2191194 w 7757049"/>
              <a:gd name="connsiteY465" fmla="*/ 3381806 h 7184141"/>
              <a:gd name="connsiteX466" fmla="*/ 2135401 w 7757049"/>
              <a:gd name="connsiteY466" fmla="*/ 3424560 h 7184141"/>
              <a:gd name="connsiteX467" fmla="*/ 2129605 w 7757049"/>
              <a:gd name="connsiteY467" fmla="*/ 3434705 h 7184141"/>
              <a:gd name="connsiteX468" fmla="*/ 2097723 w 7757049"/>
              <a:gd name="connsiteY468" fmla="*/ 3534699 h 7184141"/>
              <a:gd name="connsiteX469" fmla="*/ 1996280 w 7757049"/>
              <a:gd name="connsiteY469" fmla="*/ 3784682 h 7184141"/>
              <a:gd name="connsiteX470" fmla="*/ 1852809 w 7757049"/>
              <a:gd name="connsiteY470" fmla="*/ 4323060 h 7184141"/>
              <a:gd name="connsiteX471" fmla="*/ 1819478 w 7757049"/>
              <a:gd name="connsiteY471" fmla="*/ 4367984 h 7184141"/>
              <a:gd name="connsiteX472" fmla="*/ 1697017 w 7757049"/>
              <a:gd name="connsiteY472" fmla="*/ 4444793 h 7184141"/>
              <a:gd name="connsiteX473" fmla="*/ 1849184 w 7757049"/>
              <a:gd name="connsiteY473" fmla="*/ 4445516 h 7184141"/>
              <a:gd name="connsiteX474" fmla="*/ 1879619 w 7757049"/>
              <a:gd name="connsiteY474" fmla="*/ 4420880 h 7184141"/>
              <a:gd name="connsiteX475" fmla="*/ 1922369 w 7757049"/>
              <a:gd name="connsiteY475" fmla="*/ 4281758 h 7184141"/>
              <a:gd name="connsiteX476" fmla="*/ 2297713 w 7757049"/>
              <a:gd name="connsiteY476" fmla="*/ 3374561 h 7184141"/>
              <a:gd name="connsiteX477" fmla="*/ 2357129 w 7757049"/>
              <a:gd name="connsiteY477" fmla="*/ 3222397 h 7184141"/>
              <a:gd name="connsiteX478" fmla="*/ 2271625 w 7757049"/>
              <a:gd name="connsiteY478" fmla="*/ 3033275 h 7184141"/>
              <a:gd name="connsiteX479" fmla="*/ 2261844 w 7757049"/>
              <a:gd name="connsiteY479" fmla="*/ 3028654 h 7184141"/>
              <a:gd name="connsiteX480" fmla="*/ 6176790 w 7757049"/>
              <a:gd name="connsiteY480" fmla="*/ 3288937 h 7184141"/>
              <a:gd name="connsiteX481" fmla="*/ 6176503 w 7757049"/>
              <a:gd name="connsiteY481" fmla="*/ 3289050 h 7184141"/>
              <a:gd name="connsiteX482" fmla="*/ 6176497 w 7757049"/>
              <a:gd name="connsiteY482" fmla="*/ 3289057 h 7184141"/>
              <a:gd name="connsiteX483" fmla="*/ 1058638 w 7757049"/>
              <a:gd name="connsiteY483" fmla="*/ 2577492 h 7184141"/>
              <a:gd name="connsiteX484" fmla="*/ 1019457 w 7757049"/>
              <a:gd name="connsiteY484" fmla="*/ 2633772 h 7184141"/>
              <a:gd name="connsiteX485" fmla="*/ 1018788 w 7757049"/>
              <a:gd name="connsiteY485" fmla="*/ 2634744 h 7184141"/>
              <a:gd name="connsiteX486" fmla="*/ 1019143 w 7757049"/>
              <a:gd name="connsiteY486" fmla="*/ 2634222 h 7184141"/>
              <a:gd name="connsiteX487" fmla="*/ 1018784 w 7757049"/>
              <a:gd name="connsiteY487" fmla="*/ 2634738 h 7184141"/>
              <a:gd name="connsiteX488" fmla="*/ 1019411 w 7757049"/>
              <a:gd name="connsiteY488" fmla="*/ 2633828 h 7184141"/>
              <a:gd name="connsiteX489" fmla="*/ 1055743 w 7757049"/>
              <a:gd name="connsiteY489" fmla="*/ 2580401 h 7184141"/>
              <a:gd name="connsiteX490" fmla="*/ 1057643 w 7757049"/>
              <a:gd name="connsiteY490" fmla="*/ 2578229 h 7184141"/>
              <a:gd name="connsiteX491" fmla="*/ 1022236 w 7757049"/>
              <a:gd name="connsiteY491" fmla="*/ 2629729 h 7184141"/>
              <a:gd name="connsiteX492" fmla="*/ 1055739 w 7757049"/>
              <a:gd name="connsiteY492" fmla="*/ 2581116 h 7184141"/>
              <a:gd name="connsiteX493" fmla="*/ 1058638 w 7757049"/>
              <a:gd name="connsiteY493" fmla="*/ 2577492 h 7184141"/>
              <a:gd name="connsiteX494" fmla="*/ 1060815 w 7757049"/>
              <a:gd name="connsiteY494" fmla="*/ 2574604 h 7184141"/>
              <a:gd name="connsiteX495" fmla="*/ 1057643 w 7757049"/>
              <a:gd name="connsiteY495" fmla="*/ 2578229 h 7184141"/>
              <a:gd name="connsiteX496" fmla="*/ 1058642 w 7757049"/>
              <a:gd name="connsiteY496" fmla="*/ 2576776 h 7184141"/>
              <a:gd name="connsiteX497" fmla="*/ 1060815 w 7757049"/>
              <a:gd name="connsiteY497" fmla="*/ 2574604 h 7184141"/>
              <a:gd name="connsiteX498" fmla="*/ 1070938 w 7757049"/>
              <a:gd name="connsiteY498" fmla="*/ 2561636 h 7184141"/>
              <a:gd name="connsiteX499" fmla="*/ 1060816 w 7757049"/>
              <a:gd name="connsiteY499" fmla="*/ 2568082 h 7184141"/>
              <a:gd name="connsiteX500" fmla="*/ 1069602 w 7757049"/>
              <a:gd name="connsiteY500" fmla="*/ 2561740 h 7184141"/>
              <a:gd name="connsiteX501" fmla="*/ 4594693 w 7757049"/>
              <a:gd name="connsiteY501" fmla="*/ 3011537 h 7184141"/>
              <a:gd name="connsiteX502" fmla="*/ 4554115 w 7757049"/>
              <a:gd name="connsiteY502" fmla="*/ 3048492 h 7184141"/>
              <a:gd name="connsiteX503" fmla="*/ 4526579 w 7757049"/>
              <a:gd name="connsiteY503" fmla="*/ 3170948 h 7184141"/>
              <a:gd name="connsiteX504" fmla="*/ 4411369 w 7757049"/>
              <a:gd name="connsiteY504" fmla="*/ 3391228 h 7184141"/>
              <a:gd name="connsiteX505" fmla="*/ 4377313 w 7757049"/>
              <a:gd name="connsiteY505" fmla="*/ 3478181 h 7184141"/>
              <a:gd name="connsiteX506" fmla="*/ 4409196 w 7757049"/>
              <a:gd name="connsiteY506" fmla="*/ 3503538 h 7184141"/>
              <a:gd name="connsiteX507" fmla="*/ 4504117 w 7757049"/>
              <a:gd name="connsiteY507" fmla="*/ 3421661 h 7184141"/>
              <a:gd name="connsiteX508" fmla="*/ 4584550 w 7757049"/>
              <a:gd name="connsiteY508" fmla="*/ 3297029 h 7184141"/>
              <a:gd name="connsiteX509" fmla="*/ 4614982 w 7757049"/>
              <a:gd name="connsiteY509" fmla="*/ 3266596 h 7184141"/>
              <a:gd name="connsiteX510" fmla="*/ 4599042 w 7757049"/>
              <a:gd name="connsiteY510" fmla="*/ 3328187 h 7184141"/>
              <a:gd name="connsiteX511" fmla="*/ 4578752 w 7757049"/>
              <a:gd name="connsiteY511" fmla="*/ 3391953 h 7184141"/>
              <a:gd name="connsiteX512" fmla="*/ 4592519 w 7757049"/>
              <a:gd name="connsiteY512" fmla="*/ 3444848 h 7184141"/>
              <a:gd name="connsiteX513" fmla="*/ 4646864 w 7757049"/>
              <a:gd name="connsiteY513" fmla="*/ 3443398 h 7184141"/>
              <a:gd name="connsiteX514" fmla="*/ 4741062 w 7757049"/>
              <a:gd name="connsiteY514" fmla="*/ 3327464 h 7184141"/>
              <a:gd name="connsiteX515" fmla="*/ 4760627 w 7757049"/>
              <a:gd name="connsiteY515" fmla="*/ 3117327 h 7184141"/>
              <a:gd name="connsiteX516" fmla="*/ 4711353 w 7757049"/>
              <a:gd name="connsiteY516" fmla="*/ 3043420 h 7184141"/>
              <a:gd name="connsiteX517" fmla="*/ 4594693 w 7757049"/>
              <a:gd name="connsiteY517" fmla="*/ 3011537 h 7184141"/>
              <a:gd name="connsiteX518" fmla="*/ 6243270 w 7757049"/>
              <a:gd name="connsiteY518" fmla="*/ 3187239 h 7184141"/>
              <a:gd name="connsiteX519" fmla="*/ 6245154 w 7757049"/>
              <a:gd name="connsiteY519" fmla="*/ 3218286 h 7184141"/>
              <a:gd name="connsiteX520" fmla="*/ 6245175 w 7757049"/>
              <a:gd name="connsiteY520" fmla="*/ 3218237 h 7184141"/>
              <a:gd name="connsiteX521" fmla="*/ 6226030 w 7757049"/>
              <a:gd name="connsiteY521" fmla="*/ 3097296 h 7184141"/>
              <a:gd name="connsiteX522" fmla="*/ 6258377 w 7757049"/>
              <a:gd name="connsiteY522" fmla="*/ 3110079 h 7184141"/>
              <a:gd name="connsiteX523" fmla="*/ 6285187 w 7757049"/>
              <a:gd name="connsiteY523" fmla="*/ 3155730 h 7184141"/>
              <a:gd name="connsiteX524" fmla="*/ 6211277 w 7757049"/>
              <a:gd name="connsiteY524" fmla="*/ 3336154 h 7184141"/>
              <a:gd name="connsiteX525" fmla="*/ 6104037 w 7757049"/>
              <a:gd name="connsiteY525" fmla="*/ 3326735 h 7184141"/>
              <a:gd name="connsiteX526" fmla="*/ 6016361 w 7757049"/>
              <a:gd name="connsiteY526" fmla="*/ 3248478 h 7184141"/>
              <a:gd name="connsiteX527" fmla="*/ 5959116 w 7757049"/>
              <a:gd name="connsiteY527" fmla="*/ 3270216 h 7184141"/>
              <a:gd name="connsiteX528" fmla="*/ 5975058 w 7757049"/>
              <a:gd name="connsiteY528" fmla="*/ 3664399 h 7184141"/>
              <a:gd name="connsiteX529" fmla="*/ 5983753 w 7757049"/>
              <a:gd name="connsiteY529" fmla="*/ 3692660 h 7184141"/>
              <a:gd name="connsiteX530" fmla="*/ 5977231 w 7757049"/>
              <a:gd name="connsiteY530" fmla="*/ 3697008 h 7184141"/>
              <a:gd name="connsiteX531" fmla="*/ 5866366 w 7757049"/>
              <a:gd name="connsiteY531" fmla="*/ 3473831 h 7184141"/>
              <a:gd name="connsiteX532" fmla="*/ 5901148 w 7757049"/>
              <a:gd name="connsiteY532" fmla="*/ 3157179 h 7184141"/>
              <a:gd name="connsiteX533" fmla="*/ 5922886 w 7757049"/>
              <a:gd name="connsiteY533" fmla="*/ 3149207 h 7184141"/>
              <a:gd name="connsiteX534" fmla="*/ 5962014 w 7757049"/>
              <a:gd name="connsiteY534" fmla="*/ 3182540 h 7184141"/>
              <a:gd name="connsiteX535" fmla="*/ 5990999 w 7757049"/>
              <a:gd name="connsiteY535" fmla="*/ 3209351 h 7184141"/>
              <a:gd name="connsiteX536" fmla="*/ 6157656 w 7757049"/>
              <a:gd name="connsiteY536" fmla="*/ 3152831 h 7184141"/>
              <a:gd name="connsiteX537" fmla="*/ 6226030 w 7757049"/>
              <a:gd name="connsiteY537" fmla="*/ 3097296 h 7184141"/>
              <a:gd name="connsiteX538" fmla="*/ 3277679 w 7757049"/>
              <a:gd name="connsiteY538" fmla="*/ 2678820 h 7184141"/>
              <a:gd name="connsiteX539" fmla="*/ 3197667 w 7757049"/>
              <a:gd name="connsiteY539" fmla="*/ 2676772 h 7184141"/>
              <a:gd name="connsiteX540" fmla="*/ 2965071 w 7757049"/>
              <a:gd name="connsiteY540" fmla="*/ 2852126 h 7184141"/>
              <a:gd name="connsiteX541" fmla="*/ 2944782 w 7757049"/>
              <a:gd name="connsiteY541" fmla="*/ 3023130 h 7184141"/>
              <a:gd name="connsiteX542" fmla="*/ 2970141 w 7757049"/>
              <a:gd name="connsiteY542" fmla="*/ 3073130 h 7184141"/>
              <a:gd name="connsiteX543" fmla="*/ 3046227 w 7757049"/>
              <a:gd name="connsiteY543" fmla="*/ 3181094 h 7184141"/>
              <a:gd name="connsiteX544" fmla="*/ 3138975 w 7757049"/>
              <a:gd name="connsiteY544" fmla="*/ 3272394 h 7184141"/>
              <a:gd name="connsiteX545" fmla="*/ 3585330 w 7757049"/>
              <a:gd name="connsiteY545" fmla="*/ 3263697 h 7184141"/>
              <a:gd name="connsiteX546" fmla="*/ 3708512 w 7757049"/>
              <a:gd name="connsiteY546" fmla="*/ 3225294 h 7184141"/>
              <a:gd name="connsiteX547" fmla="*/ 3897630 w 7757049"/>
              <a:gd name="connsiteY547" fmla="*/ 3147762 h 7184141"/>
              <a:gd name="connsiteX548" fmla="*/ 3927340 w 7757049"/>
              <a:gd name="connsiteY548" fmla="*/ 3149211 h 7184141"/>
              <a:gd name="connsiteX549" fmla="*/ 3994004 w 7757049"/>
              <a:gd name="connsiteY549" fmla="*/ 3206456 h 7184141"/>
              <a:gd name="connsiteX550" fmla="*/ 4053415 w 7757049"/>
              <a:gd name="connsiteY550" fmla="*/ 3233987 h 7184141"/>
              <a:gd name="connsiteX551" fmla="*/ 4220797 w 7757049"/>
              <a:gd name="connsiteY551" fmla="*/ 3197759 h 7184141"/>
              <a:gd name="connsiteX552" fmla="*/ 4283115 w 7757049"/>
              <a:gd name="connsiteY552" fmla="*/ 3094866 h 7184141"/>
              <a:gd name="connsiteX553" fmla="*/ 4247608 w 7757049"/>
              <a:gd name="connsiteY553" fmla="*/ 2951396 h 7184141"/>
              <a:gd name="connsiteX554" fmla="*/ 4148338 w 7757049"/>
              <a:gd name="connsiteY554" fmla="*/ 2897774 h 7184141"/>
              <a:gd name="connsiteX555" fmla="*/ 4097616 w 7757049"/>
              <a:gd name="connsiteY555" fmla="*/ 2917339 h 7184141"/>
              <a:gd name="connsiteX556" fmla="*/ 3951977 w 7757049"/>
              <a:gd name="connsiteY556" fmla="*/ 2892703 h 7184141"/>
              <a:gd name="connsiteX557" fmla="*/ 3884587 w 7757049"/>
              <a:gd name="connsiteY557" fmla="*/ 2814445 h 7184141"/>
              <a:gd name="connsiteX558" fmla="*/ 3784594 w 7757049"/>
              <a:gd name="connsiteY558" fmla="*/ 2782562 h 7184141"/>
              <a:gd name="connsiteX559" fmla="*/ 3601270 w 7757049"/>
              <a:gd name="connsiteY559" fmla="*/ 2876038 h 7184141"/>
              <a:gd name="connsiteX560" fmla="*/ 3523015 w 7757049"/>
              <a:gd name="connsiteY560" fmla="*/ 2947772 h 7184141"/>
              <a:gd name="connsiteX561" fmla="*/ 3488959 w 7757049"/>
              <a:gd name="connsiteY561" fmla="*/ 2947047 h 7184141"/>
              <a:gd name="connsiteX562" fmla="*/ 3420845 w 7757049"/>
              <a:gd name="connsiteY562" fmla="*/ 2862268 h 7184141"/>
              <a:gd name="connsiteX563" fmla="*/ 3499824 w 7757049"/>
              <a:gd name="connsiteY563" fmla="*/ 2854299 h 7184141"/>
              <a:gd name="connsiteX564" fmla="*/ 3557072 w 7757049"/>
              <a:gd name="connsiteY564" fmla="*/ 2802853 h 7184141"/>
              <a:gd name="connsiteX565" fmla="*/ 3513595 w 7757049"/>
              <a:gd name="connsiteY565" fmla="*/ 2747058 h 7184141"/>
              <a:gd name="connsiteX566" fmla="*/ 3505623 w 7757049"/>
              <a:gd name="connsiteY566" fmla="*/ 2742711 h 7184141"/>
              <a:gd name="connsiteX567" fmla="*/ 3277679 w 7757049"/>
              <a:gd name="connsiteY567" fmla="*/ 2678820 h 7184141"/>
              <a:gd name="connsiteX568" fmla="*/ 5850427 w 7757049"/>
              <a:gd name="connsiteY568" fmla="*/ 3019502 h 7184141"/>
              <a:gd name="connsiteX569" fmla="*/ 5885932 w 7757049"/>
              <a:gd name="connsiteY569" fmla="*/ 3078195 h 7184141"/>
              <a:gd name="connsiteX570" fmla="*/ 5850427 w 7757049"/>
              <a:gd name="connsiteY570" fmla="*/ 3019502 h 7184141"/>
              <a:gd name="connsiteX571" fmla="*/ 5903325 w 7757049"/>
              <a:gd name="connsiteY571" fmla="*/ 3023126 h 7184141"/>
              <a:gd name="connsiteX572" fmla="*/ 5928686 w 7757049"/>
              <a:gd name="connsiteY572" fmla="*/ 3040517 h 7184141"/>
              <a:gd name="connsiteX573" fmla="*/ 6015638 w 7757049"/>
              <a:gd name="connsiteY573" fmla="*/ 3136889 h 7184141"/>
              <a:gd name="connsiteX574" fmla="*/ 6057664 w 7757049"/>
              <a:gd name="connsiteY574" fmla="*/ 3155005 h 7184141"/>
              <a:gd name="connsiteX575" fmla="*/ 6075054 w 7757049"/>
              <a:gd name="connsiteY575" fmla="*/ 3112977 h 7184141"/>
              <a:gd name="connsiteX576" fmla="*/ 6078679 w 7757049"/>
              <a:gd name="connsiteY576" fmla="*/ 3077472 h 7184141"/>
              <a:gd name="connsiteX577" fmla="*/ 6090997 w 7757049"/>
              <a:gd name="connsiteY577" fmla="*/ 3169497 h 7184141"/>
              <a:gd name="connsiteX578" fmla="*/ 6012014 w 7757049"/>
              <a:gd name="connsiteY578" fmla="*/ 3178916 h 7184141"/>
              <a:gd name="connsiteX579" fmla="*/ 5958394 w 7757049"/>
              <a:gd name="connsiteY579" fmla="*/ 3114425 h 7184141"/>
              <a:gd name="connsiteX580" fmla="*/ 5905498 w 7757049"/>
              <a:gd name="connsiteY580" fmla="*/ 3029647 h 7184141"/>
              <a:gd name="connsiteX581" fmla="*/ 5903325 w 7757049"/>
              <a:gd name="connsiteY581" fmla="*/ 3023126 h 7184141"/>
              <a:gd name="connsiteX582" fmla="*/ 6425943 w 7757049"/>
              <a:gd name="connsiteY582" fmla="*/ 2724681 h 7184141"/>
              <a:gd name="connsiteX583" fmla="*/ 6482280 w 7757049"/>
              <a:gd name="connsiteY583" fmla="*/ 2741257 h 7184141"/>
              <a:gd name="connsiteX584" fmla="*/ 6438081 w 7757049"/>
              <a:gd name="connsiteY584" fmla="*/ 2758647 h 7184141"/>
              <a:gd name="connsiteX585" fmla="*/ 6143167 w 7757049"/>
              <a:gd name="connsiteY585" fmla="*/ 2939796 h 7184141"/>
              <a:gd name="connsiteX586" fmla="*/ 6097518 w 7757049"/>
              <a:gd name="connsiteY586" fmla="*/ 2988345 h 7184141"/>
              <a:gd name="connsiteX587" fmla="*/ 6074329 w 7757049"/>
              <a:gd name="connsiteY587" fmla="*/ 2985448 h 7184141"/>
              <a:gd name="connsiteX588" fmla="*/ 6088098 w 7757049"/>
              <a:gd name="connsiteY588" fmla="*/ 2866614 h 7184141"/>
              <a:gd name="connsiteX589" fmla="*/ 6353303 w 7757049"/>
              <a:gd name="connsiteY589" fmla="*/ 2728215 h 7184141"/>
              <a:gd name="connsiteX590" fmla="*/ 6425943 w 7757049"/>
              <a:gd name="connsiteY590" fmla="*/ 2724681 h 7184141"/>
              <a:gd name="connsiteX591" fmla="*/ 6603290 w 7757049"/>
              <a:gd name="connsiteY591" fmla="*/ 2738357 h 7184141"/>
              <a:gd name="connsiteX592" fmla="*/ 6688068 w 7757049"/>
              <a:gd name="connsiteY592" fmla="*/ 2796325 h 7184141"/>
              <a:gd name="connsiteX593" fmla="*/ 6781541 w 7757049"/>
              <a:gd name="connsiteY593" fmla="*/ 3014430 h 7184141"/>
              <a:gd name="connsiteX594" fmla="*/ 6740964 w 7757049"/>
              <a:gd name="connsiteY594" fmla="*/ 3387602 h 7184141"/>
              <a:gd name="connsiteX595" fmla="*/ 6422863 w 7757049"/>
              <a:gd name="connsiteY595" fmla="*/ 3789755 h 7184141"/>
              <a:gd name="connsiteX596" fmla="*/ 6115631 w 7757049"/>
              <a:gd name="connsiteY596" fmla="*/ 3854970 h 7184141"/>
              <a:gd name="connsiteX597" fmla="*/ 5944626 w 7757049"/>
              <a:gd name="connsiteY597" fmla="*/ 3744105 h 7184141"/>
              <a:gd name="connsiteX598" fmla="*/ 5965639 w 7757049"/>
              <a:gd name="connsiteY598" fmla="*/ 3749178 h 7184141"/>
              <a:gd name="connsiteX599" fmla="*/ 6399677 w 7757049"/>
              <a:gd name="connsiteY599" fmla="*/ 3755697 h 7184141"/>
              <a:gd name="connsiteX600" fmla="*/ 6736616 w 7757049"/>
              <a:gd name="connsiteY600" fmla="*/ 3277462 h 7184141"/>
              <a:gd name="connsiteX601" fmla="*/ 6743863 w 7757049"/>
              <a:gd name="connsiteY601" fmla="*/ 2973128 h 7184141"/>
              <a:gd name="connsiteX602" fmla="*/ 6603290 w 7757049"/>
              <a:gd name="connsiteY602" fmla="*/ 2738357 h 7184141"/>
              <a:gd name="connsiteX603" fmla="*/ 4730918 w 7757049"/>
              <a:gd name="connsiteY603" fmla="*/ 2462016 h 7184141"/>
              <a:gd name="connsiteX604" fmla="*/ 4625852 w 7757049"/>
              <a:gd name="connsiteY604" fmla="*/ 2471707 h 7184141"/>
              <a:gd name="connsiteX605" fmla="*/ 4617155 w 7757049"/>
              <a:gd name="connsiteY605" fmla="*/ 2510111 h 7184141"/>
              <a:gd name="connsiteX606" fmla="*/ 4637445 w 7757049"/>
              <a:gd name="connsiteY606" fmla="*/ 2545617 h 7184141"/>
              <a:gd name="connsiteX607" fmla="*/ 4658458 w 7757049"/>
              <a:gd name="connsiteY607" fmla="*/ 2570253 h 7184141"/>
              <a:gd name="connsiteX608" fmla="*/ 4532377 w 7757049"/>
              <a:gd name="connsiteY608" fmla="*/ 2754302 h 7184141"/>
              <a:gd name="connsiteX609" fmla="*/ 4257028 w 7757049"/>
              <a:gd name="connsiteY609" fmla="*/ 3236162 h 7184141"/>
              <a:gd name="connsiteX610" fmla="*/ 4004867 w 7757049"/>
              <a:gd name="connsiteY610" fmla="*/ 3702804 h 7184141"/>
              <a:gd name="connsiteX611" fmla="*/ 3994722 w 7757049"/>
              <a:gd name="connsiteY611" fmla="*/ 3754253 h 7184141"/>
              <a:gd name="connsiteX612" fmla="*/ 4012838 w 7757049"/>
              <a:gd name="connsiteY612" fmla="*/ 3772370 h 7184141"/>
              <a:gd name="connsiteX613" fmla="*/ 4032402 w 7757049"/>
              <a:gd name="connsiteY613" fmla="*/ 3760773 h 7184141"/>
              <a:gd name="connsiteX614" fmla="*/ 4067184 w 7757049"/>
              <a:gd name="connsiteY614" fmla="*/ 3704256 h 7184141"/>
              <a:gd name="connsiteX615" fmla="*/ 4438903 w 7757049"/>
              <a:gd name="connsiteY615" fmla="*/ 3057912 h 7184141"/>
              <a:gd name="connsiteX616" fmla="*/ 4660631 w 7757049"/>
              <a:gd name="connsiteY616" fmla="*/ 2660827 h 7184141"/>
              <a:gd name="connsiteX617" fmla="*/ 4688167 w 7757049"/>
              <a:gd name="connsiteY617" fmla="*/ 2578948 h 7184141"/>
              <a:gd name="connsiteX618" fmla="*/ 4696862 w 7757049"/>
              <a:gd name="connsiteY618" fmla="*/ 2568080 h 7184141"/>
              <a:gd name="connsiteX619" fmla="*/ 4708455 w 7757049"/>
              <a:gd name="connsiteY619" fmla="*/ 2576049 h 7184141"/>
              <a:gd name="connsiteX620" fmla="*/ 4712079 w 7757049"/>
              <a:gd name="connsiteY620" fmla="*/ 2590541 h 7184141"/>
              <a:gd name="connsiteX621" fmla="*/ 4745410 w 7757049"/>
              <a:gd name="connsiteY621" fmla="*/ 2602859 h 7184141"/>
              <a:gd name="connsiteX622" fmla="*/ 4817147 w 7757049"/>
              <a:gd name="connsiteY622" fmla="*/ 2537646 h 7184141"/>
              <a:gd name="connsiteX623" fmla="*/ 4818595 w 7757049"/>
              <a:gd name="connsiteY623" fmla="*/ 2520256 h 7184141"/>
              <a:gd name="connsiteX624" fmla="*/ 4730918 w 7757049"/>
              <a:gd name="connsiteY624" fmla="*/ 2462016 h 7184141"/>
              <a:gd name="connsiteX625" fmla="*/ 5827069 w 7757049"/>
              <a:gd name="connsiteY625" fmla="*/ 2601396 h 7184141"/>
              <a:gd name="connsiteX626" fmla="*/ 5871439 w 7757049"/>
              <a:gd name="connsiteY626" fmla="*/ 2620247 h 7184141"/>
              <a:gd name="connsiteX627" fmla="*/ 5723621 w 7757049"/>
              <a:gd name="connsiteY627" fmla="*/ 2678215 h 7184141"/>
              <a:gd name="connsiteX628" fmla="*/ 5701160 w 7757049"/>
              <a:gd name="connsiteY628" fmla="*/ 2689083 h 7184141"/>
              <a:gd name="connsiteX629" fmla="*/ 5698984 w 7757049"/>
              <a:gd name="connsiteY629" fmla="*/ 2672417 h 7184141"/>
              <a:gd name="connsiteX630" fmla="*/ 5827069 w 7757049"/>
              <a:gd name="connsiteY630" fmla="*/ 2601396 h 7184141"/>
              <a:gd name="connsiteX631" fmla="*/ 5413131 w 7757049"/>
              <a:gd name="connsiteY631" fmla="*/ 2420510 h 7184141"/>
              <a:gd name="connsiteX632" fmla="*/ 5383784 w 7757049"/>
              <a:gd name="connsiteY632" fmla="*/ 2449247 h 7184141"/>
              <a:gd name="connsiteX633" fmla="*/ 5160607 w 7757049"/>
              <a:gd name="connsiteY633" fmla="*/ 2787634 h 7184141"/>
              <a:gd name="connsiteX634" fmla="*/ 4977284 w 7757049"/>
              <a:gd name="connsiteY634" fmla="*/ 3333259 h 7184141"/>
              <a:gd name="connsiteX635" fmla="*/ 4930183 w 7757049"/>
              <a:gd name="connsiteY635" fmla="*/ 3553541 h 7184141"/>
              <a:gd name="connsiteX636" fmla="*/ 4953369 w 7757049"/>
              <a:gd name="connsiteY636" fmla="*/ 3609333 h 7184141"/>
              <a:gd name="connsiteX637" fmla="*/ 4980180 w 7757049"/>
              <a:gd name="connsiteY637" fmla="*/ 3561507 h 7184141"/>
              <a:gd name="connsiteX638" fmla="*/ 4985253 w 7757049"/>
              <a:gd name="connsiteY638" fmla="*/ 3541220 h 7184141"/>
              <a:gd name="connsiteX639" fmla="*/ 5049743 w 7757049"/>
              <a:gd name="connsiteY639" fmla="*/ 3278914 h 7184141"/>
              <a:gd name="connsiteX640" fmla="*/ 5395377 w 7757049"/>
              <a:gd name="connsiteY640" fmla="*/ 2518807 h 7184141"/>
              <a:gd name="connsiteX641" fmla="*/ 5420739 w 7757049"/>
              <a:gd name="connsiteY641" fmla="*/ 2473881 h 7184141"/>
              <a:gd name="connsiteX642" fmla="*/ 5425812 w 7757049"/>
              <a:gd name="connsiteY642" fmla="*/ 2423159 h 7184141"/>
              <a:gd name="connsiteX643" fmla="*/ 5413131 w 7757049"/>
              <a:gd name="connsiteY643" fmla="*/ 2420510 h 7184141"/>
              <a:gd name="connsiteX644" fmla="*/ 5150461 w 7757049"/>
              <a:gd name="connsiteY644" fmla="*/ 1943745 h 7184141"/>
              <a:gd name="connsiteX645" fmla="*/ 5138143 w 7757049"/>
              <a:gd name="connsiteY645" fmla="*/ 1949995 h 7184141"/>
              <a:gd name="connsiteX646" fmla="*/ 4985253 w 7757049"/>
              <a:gd name="connsiteY646" fmla="*/ 2063033 h 7184141"/>
              <a:gd name="connsiteX647" fmla="*/ 4753381 w 7757049"/>
              <a:gd name="connsiteY647" fmla="*/ 2378235 h 7184141"/>
              <a:gd name="connsiteX648" fmla="*/ 4741062 w 7757049"/>
              <a:gd name="connsiteY648" fmla="*/ 2402146 h 7184141"/>
              <a:gd name="connsiteX649" fmla="*/ 4775119 w 7757049"/>
              <a:gd name="connsiteY649" fmla="*/ 2447070 h 7184141"/>
              <a:gd name="connsiteX650" fmla="*/ 4815696 w 7757049"/>
              <a:gd name="connsiteY650" fmla="*/ 2407219 h 7184141"/>
              <a:gd name="connsiteX651" fmla="*/ 5135969 w 7757049"/>
              <a:gd name="connsiteY651" fmla="*/ 1996369 h 7184141"/>
              <a:gd name="connsiteX652" fmla="*/ 5156259 w 7757049"/>
              <a:gd name="connsiteY652" fmla="*/ 1969559 h 7184141"/>
              <a:gd name="connsiteX653" fmla="*/ 5162780 w 7757049"/>
              <a:gd name="connsiteY653" fmla="*/ 1947821 h 7184141"/>
              <a:gd name="connsiteX654" fmla="*/ 5150461 w 7757049"/>
              <a:gd name="connsiteY654" fmla="*/ 1943745 h 7184141"/>
              <a:gd name="connsiteX655" fmla="*/ 6701653 w 7757049"/>
              <a:gd name="connsiteY655" fmla="*/ 2065839 h 7184141"/>
              <a:gd name="connsiteX656" fmla="*/ 6893854 w 7757049"/>
              <a:gd name="connsiteY656" fmla="*/ 2115201 h 7184141"/>
              <a:gd name="connsiteX657" fmla="*/ 7007616 w 7757049"/>
              <a:gd name="connsiteY657" fmla="*/ 2192735 h 7184141"/>
              <a:gd name="connsiteX658" fmla="*/ 6982255 w 7757049"/>
              <a:gd name="connsiteY658" fmla="*/ 2191285 h 7184141"/>
              <a:gd name="connsiteX659" fmla="*/ 6371416 w 7757049"/>
              <a:gd name="connsiteY659" fmla="*/ 2191284 h 7184141"/>
              <a:gd name="connsiteX660" fmla="*/ 6056938 w 7757049"/>
              <a:gd name="connsiteY660" fmla="*/ 2376058 h 7184141"/>
              <a:gd name="connsiteX661" fmla="*/ 5877237 w 7757049"/>
              <a:gd name="connsiteY661" fmla="*/ 2536920 h 7184141"/>
              <a:gd name="connsiteX662" fmla="*/ 5851152 w 7757049"/>
              <a:gd name="connsiteY662" fmla="*/ 2550687 h 7184141"/>
              <a:gd name="connsiteX663" fmla="*/ 5838833 w 7757049"/>
              <a:gd name="connsiteY663" fmla="*/ 2510833 h 7184141"/>
              <a:gd name="connsiteX664" fmla="*/ 5864195 w 7757049"/>
              <a:gd name="connsiteY664" fmla="*/ 2469531 h 7184141"/>
              <a:gd name="connsiteX665" fmla="*/ 6100416 w 7757049"/>
              <a:gd name="connsiteY665" fmla="*/ 2261571 h 7184141"/>
              <a:gd name="connsiteX666" fmla="*/ 6504018 w 7757049"/>
              <a:gd name="connsiteY666" fmla="*/ 2074624 h 7184141"/>
              <a:gd name="connsiteX667" fmla="*/ 6701653 w 7757049"/>
              <a:gd name="connsiteY667" fmla="*/ 2065839 h 7184141"/>
              <a:gd name="connsiteX668" fmla="*/ 3501005 w 7757049"/>
              <a:gd name="connsiteY668" fmla="*/ 1621933 h 7184141"/>
              <a:gd name="connsiteX669" fmla="*/ 3475915 w 7757049"/>
              <a:gd name="connsiteY669" fmla="*/ 1625375 h 7184141"/>
              <a:gd name="connsiteX670" fmla="*/ 3282446 w 7757049"/>
              <a:gd name="connsiteY670" fmla="*/ 1721746 h 7184141"/>
              <a:gd name="connsiteX671" fmla="*/ 2952028 w 7757049"/>
              <a:gd name="connsiteY671" fmla="*/ 1873188 h 7184141"/>
              <a:gd name="connsiteX672" fmla="*/ 2829567 w 7757049"/>
              <a:gd name="connsiteY672" fmla="*/ 1870289 h 7184141"/>
              <a:gd name="connsiteX673" fmla="*/ 2817247 w 7757049"/>
              <a:gd name="connsiteY673" fmla="*/ 1794930 h 7184141"/>
              <a:gd name="connsiteX674" fmla="*/ 2866525 w 7757049"/>
              <a:gd name="connsiteY674" fmla="*/ 1765946 h 7184141"/>
              <a:gd name="connsiteX675" fmla="*/ 3037532 w 7757049"/>
              <a:gd name="connsiteY675" fmla="*/ 1730442 h 7184141"/>
              <a:gd name="connsiteX676" fmla="*/ 3138974 w 7757049"/>
              <a:gd name="connsiteY676" fmla="*/ 1705080 h 7184141"/>
              <a:gd name="connsiteX677" fmla="*/ 3154915 w 7757049"/>
              <a:gd name="connsiteY677" fmla="*/ 1681168 h 7184141"/>
              <a:gd name="connsiteX678" fmla="*/ 3129556 w 7757049"/>
              <a:gd name="connsiteY678" fmla="*/ 1669576 h 7184141"/>
              <a:gd name="connsiteX679" fmla="*/ 2975214 w 7757049"/>
              <a:gd name="connsiteY679" fmla="*/ 1672472 h 7184141"/>
              <a:gd name="connsiteX680" fmla="*/ 2453500 w 7757049"/>
              <a:gd name="connsiteY680" fmla="*/ 1688414 h 7184141"/>
              <a:gd name="connsiteX681" fmla="*/ 2299162 w 7757049"/>
              <a:gd name="connsiteY681" fmla="*/ 1650011 h 7184141"/>
              <a:gd name="connsiteX682" fmla="*/ 2199167 w 7757049"/>
              <a:gd name="connsiteY682" fmla="*/ 1600012 h 7184141"/>
              <a:gd name="connsiteX683" fmla="*/ 2193369 w 7757049"/>
              <a:gd name="connsiteY683" fmla="*/ 1605810 h 7184141"/>
              <a:gd name="connsiteX684" fmla="*/ 2207863 w 7757049"/>
              <a:gd name="connsiteY684" fmla="*/ 1631895 h 7184141"/>
              <a:gd name="connsiteX685" fmla="*/ 2403504 w 7757049"/>
              <a:gd name="connsiteY685" fmla="*/ 1847102 h 7184141"/>
              <a:gd name="connsiteX686" fmla="*/ 2582480 w 7757049"/>
              <a:gd name="connsiteY686" fmla="*/ 1931880 h 7184141"/>
              <a:gd name="connsiteX687" fmla="*/ 3014343 w 7757049"/>
              <a:gd name="connsiteY687" fmla="*/ 1951445 h 7184141"/>
              <a:gd name="connsiteX688" fmla="*/ 3140423 w 7757049"/>
              <a:gd name="connsiteY688" fmla="*/ 1903621 h 7184141"/>
              <a:gd name="connsiteX689" fmla="*/ 3269402 w 7757049"/>
              <a:gd name="connsiteY689" fmla="*/ 1797829 h 7184141"/>
              <a:gd name="connsiteX690" fmla="*/ 3486784 w 7757049"/>
              <a:gd name="connsiteY690" fmla="*/ 1655807 h 7184141"/>
              <a:gd name="connsiteX691" fmla="*/ 3517942 w 7757049"/>
              <a:gd name="connsiteY691" fmla="*/ 1630447 h 7184141"/>
              <a:gd name="connsiteX692" fmla="*/ 3501005 w 7757049"/>
              <a:gd name="connsiteY692" fmla="*/ 1621933 h 7184141"/>
              <a:gd name="connsiteX693" fmla="*/ 5151277 w 7757049"/>
              <a:gd name="connsiteY693" fmla="*/ 1588142 h 7184141"/>
              <a:gd name="connsiteX694" fmla="*/ 5163506 w 7757049"/>
              <a:gd name="connsiteY694" fmla="*/ 1592761 h 7184141"/>
              <a:gd name="connsiteX695" fmla="*/ 5156260 w 7757049"/>
              <a:gd name="connsiteY695" fmla="*/ 1613774 h 7184141"/>
              <a:gd name="connsiteX696" fmla="*/ 5158433 w 7757049"/>
              <a:gd name="connsiteY696" fmla="*/ 1665946 h 7184141"/>
              <a:gd name="connsiteX697" fmla="*/ 5288136 w 7757049"/>
              <a:gd name="connsiteY697" fmla="*/ 1915934 h 7184141"/>
              <a:gd name="connsiteX698" fmla="*/ 5355525 w 7757049"/>
              <a:gd name="connsiteY698" fmla="*/ 2023898 h 7184141"/>
              <a:gd name="connsiteX699" fmla="*/ 5449723 w 7757049"/>
              <a:gd name="connsiteY699" fmla="*/ 2053608 h 7184141"/>
              <a:gd name="connsiteX700" fmla="*/ 5393204 w 7757049"/>
              <a:gd name="connsiteY700" fmla="*/ 2115200 h 7184141"/>
              <a:gd name="connsiteX701" fmla="*/ 5368567 w 7757049"/>
              <a:gd name="connsiteY701" fmla="*/ 2113026 h 7184141"/>
              <a:gd name="connsiteX702" fmla="*/ 5136695 w 7757049"/>
              <a:gd name="connsiteY702" fmla="*/ 1683337 h 7184141"/>
              <a:gd name="connsiteX703" fmla="*/ 5117856 w 7757049"/>
              <a:gd name="connsiteY703" fmla="*/ 1620297 h 7184141"/>
              <a:gd name="connsiteX704" fmla="*/ 5137419 w 7757049"/>
              <a:gd name="connsiteY704" fmla="*/ 1590588 h 7184141"/>
              <a:gd name="connsiteX705" fmla="*/ 5151277 w 7757049"/>
              <a:gd name="connsiteY705" fmla="*/ 1588142 h 7184141"/>
              <a:gd name="connsiteX706" fmla="*/ 4517160 w 7757049"/>
              <a:gd name="connsiteY706" fmla="*/ 1479728 h 7184141"/>
              <a:gd name="connsiteX707" fmla="*/ 4150517 w 7757049"/>
              <a:gd name="connsiteY707" fmla="*/ 1502193 h 7184141"/>
              <a:gd name="connsiteX708" fmla="*/ 3429540 w 7757049"/>
              <a:gd name="connsiteY708" fmla="*/ 1819567 h 7184141"/>
              <a:gd name="connsiteX709" fmla="*/ 2594074 w 7757049"/>
              <a:gd name="connsiteY709" fmla="*/ 2555038 h 7184141"/>
              <a:gd name="connsiteX710" fmla="*/ 2540455 w 7757049"/>
              <a:gd name="connsiteY710" fmla="*/ 2731116 h 7184141"/>
              <a:gd name="connsiteX711" fmla="*/ 2440459 w 7757049"/>
              <a:gd name="connsiteY711" fmla="*/ 3082550 h 7184141"/>
              <a:gd name="connsiteX712" fmla="*/ 2406403 w 7757049"/>
              <a:gd name="connsiteY712" fmla="*/ 3132546 h 7184141"/>
              <a:gd name="connsiteX713" fmla="*/ 2404229 w 7757049"/>
              <a:gd name="connsiteY713" fmla="*/ 3152109 h 7184141"/>
              <a:gd name="connsiteX714" fmla="*/ 2423793 w 7757049"/>
              <a:gd name="connsiteY714" fmla="*/ 3151383 h 7184141"/>
              <a:gd name="connsiteX715" fmla="*/ 2504222 w 7757049"/>
              <a:gd name="connsiteY715" fmla="*/ 3103563 h 7184141"/>
              <a:gd name="connsiteX716" fmla="*/ 2947681 w 7757049"/>
              <a:gd name="connsiteY716" fmla="*/ 2764448 h 7184141"/>
              <a:gd name="connsiteX717" fmla="*/ 3374471 w 7757049"/>
              <a:gd name="connsiteY717" fmla="*/ 2488374 h 7184141"/>
              <a:gd name="connsiteX718" fmla="*/ 4362096 w 7757049"/>
              <a:gd name="connsiteY718" fmla="*/ 2252155 h 7184141"/>
              <a:gd name="connsiteX719" fmla="*/ 4731643 w 7757049"/>
              <a:gd name="connsiteY719" fmla="*/ 2228965 h 7184141"/>
              <a:gd name="connsiteX720" fmla="*/ 4877288 w 7757049"/>
              <a:gd name="connsiteY720" fmla="*/ 2111582 h 7184141"/>
              <a:gd name="connsiteX721" fmla="*/ 4901200 w 7757049"/>
              <a:gd name="connsiteY721" fmla="*/ 1940575 h 7184141"/>
              <a:gd name="connsiteX722" fmla="*/ 4879462 w 7757049"/>
              <a:gd name="connsiteY722" fmla="*/ 1805075 h 7184141"/>
              <a:gd name="connsiteX723" fmla="*/ 4720050 w 7757049"/>
              <a:gd name="connsiteY723" fmla="*/ 1581172 h 7184141"/>
              <a:gd name="connsiteX724" fmla="*/ 4517160 w 7757049"/>
              <a:gd name="connsiteY724" fmla="*/ 1479728 h 7184141"/>
              <a:gd name="connsiteX725" fmla="*/ 5180080 w 7757049"/>
              <a:gd name="connsiteY725" fmla="*/ 1538149 h 7184141"/>
              <a:gd name="connsiteX726" fmla="*/ 5111335 w 7757049"/>
              <a:gd name="connsiteY726" fmla="*/ 1551463 h 7184141"/>
              <a:gd name="connsiteX727" fmla="*/ 5079453 w 7757049"/>
              <a:gd name="connsiteY727" fmla="*/ 1671748 h 7184141"/>
              <a:gd name="connsiteX728" fmla="*/ 5144666 w 7757049"/>
              <a:gd name="connsiteY728" fmla="*/ 1801451 h 7184141"/>
              <a:gd name="connsiteX729" fmla="*/ 5374364 w 7757049"/>
              <a:gd name="connsiteY729" fmla="*/ 2234037 h 7184141"/>
              <a:gd name="connsiteX730" fmla="*/ 5491025 w 7757049"/>
              <a:gd name="connsiteY730" fmla="*/ 2431856 h 7184141"/>
              <a:gd name="connsiteX731" fmla="*/ 5653336 w 7757049"/>
              <a:gd name="connsiteY731" fmla="*/ 2708653 h 7184141"/>
              <a:gd name="connsiteX732" fmla="*/ 5709130 w 7757049"/>
              <a:gd name="connsiteY732" fmla="*/ 2770243 h 7184141"/>
              <a:gd name="connsiteX733" fmla="*/ 5727246 w 7757049"/>
              <a:gd name="connsiteY733" fmla="*/ 2785459 h 7184141"/>
              <a:gd name="connsiteX734" fmla="*/ 5815646 w 7757049"/>
              <a:gd name="connsiteY734" fmla="*/ 2954291 h 7184141"/>
              <a:gd name="connsiteX735" fmla="*/ 5812025 w 7757049"/>
              <a:gd name="connsiteY735" fmla="*/ 2961537 h 7184141"/>
              <a:gd name="connsiteX736" fmla="*/ 5734492 w 7757049"/>
              <a:gd name="connsiteY736" fmla="*/ 2833283 h 7184141"/>
              <a:gd name="connsiteX737" fmla="*/ 5649714 w 7757049"/>
              <a:gd name="connsiteY737" fmla="*/ 2833283 h 7184141"/>
              <a:gd name="connsiteX738" fmla="*/ 5412044 w 7757049"/>
              <a:gd name="connsiteY738" fmla="*/ 3606434 h 7184141"/>
              <a:gd name="connsiteX739" fmla="*/ 5440304 w 7757049"/>
              <a:gd name="connsiteY739" fmla="*/ 4062206 h 7184141"/>
              <a:gd name="connsiteX740" fmla="*/ 5493925 w 7757049"/>
              <a:gd name="connsiteY740" fmla="*/ 4254222 h 7184141"/>
              <a:gd name="connsiteX741" fmla="*/ 5489578 w 7757049"/>
              <a:gd name="connsiteY741" fmla="*/ 4257120 h 7184141"/>
              <a:gd name="connsiteX742" fmla="*/ 5483055 w 7757049"/>
              <a:gd name="connsiteY742" fmla="*/ 4247701 h 7184141"/>
              <a:gd name="connsiteX743" fmla="*/ 5365670 w 7757049"/>
              <a:gd name="connsiteY743" fmla="*/ 3832509 h 7184141"/>
              <a:gd name="connsiteX744" fmla="*/ 5374364 w 7757049"/>
              <a:gd name="connsiteY744" fmla="*/ 3408617 h 7184141"/>
              <a:gd name="connsiteX745" fmla="*/ 5491025 w 7757049"/>
              <a:gd name="connsiteY745" fmla="*/ 3036173 h 7184141"/>
              <a:gd name="connsiteX746" fmla="*/ 5554791 w 7757049"/>
              <a:gd name="connsiteY746" fmla="*/ 2923134 h 7184141"/>
              <a:gd name="connsiteX747" fmla="*/ 5570008 w 7757049"/>
              <a:gd name="connsiteY747" fmla="*/ 2884730 h 7184141"/>
              <a:gd name="connsiteX748" fmla="*/ 5590296 w 7757049"/>
              <a:gd name="connsiteY748" fmla="*/ 2823863 h 7184141"/>
              <a:gd name="connsiteX749" fmla="*/ 5599715 w 7757049"/>
              <a:gd name="connsiteY749" fmla="*/ 2650684 h 7184141"/>
              <a:gd name="connsiteX750" fmla="*/ 5593919 w 7757049"/>
              <a:gd name="connsiteY750" fmla="*/ 2640541 h 7184141"/>
              <a:gd name="connsiteX751" fmla="*/ 5563485 w 7757049"/>
              <a:gd name="connsiteY751" fmla="*/ 2639090 h 7184141"/>
              <a:gd name="connsiteX752" fmla="*/ 5351901 w 7757049"/>
              <a:gd name="connsiteY752" fmla="*/ 3070953 h 7184141"/>
              <a:gd name="connsiteX753" fmla="*/ 5277994 w 7757049"/>
              <a:gd name="connsiteY753" fmla="*/ 3995545 h 7184141"/>
              <a:gd name="connsiteX754" fmla="*/ 5895353 w 7757049"/>
              <a:gd name="connsiteY754" fmla="*/ 4604204 h 7184141"/>
              <a:gd name="connsiteX755" fmla="*/ 6019260 w 7757049"/>
              <a:gd name="connsiteY755" fmla="*/ 4611450 h 7184141"/>
              <a:gd name="connsiteX756" fmla="*/ 6691690 w 7757049"/>
              <a:gd name="connsiteY756" fmla="*/ 4302044 h 7184141"/>
              <a:gd name="connsiteX757" fmla="*/ 7360498 w 7757049"/>
              <a:gd name="connsiteY757" fmla="*/ 2885455 h 7184141"/>
              <a:gd name="connsiteX758" fmla="*/ 7176449 w 7757049"/>
              <a:gd name="connsiteY758" fmla="*/ 2225344 h 7184141"/>
              <a:gd name="connsiteX759" fmla="*/ 6493875 w 7757049"/>
              <a:gd name="connsiteY759" fmla="*/ 1945647 h 7184141"/>
              <a:gd name="connsiteX760" fmla="*/ 6010564 w 7757049"/>
              <a:gd name="connsiteY760" fmla="*/ 2160853 h 7184141"/>
              <a:gd name="connsiteX761" fmla="*/ 5790287 w 7757049"/>
              <a:gd name="connsiteY761" fmla="*/ 2346352 h 7184141"/>
              <a:gd name="connsiteX762" fmla="*/ 5736666 w 7757049"/>
              <a:gd name="connsiteY762" fmla="*/ 2336932 h 7184141"/>
              <a:gd name="connsiteX763" fmla="*/ 5562762 w 7757049"/>
              <a:gd name="connsiteY763" fmla="*/ 2059409 h 7184141"/>
              <a:gd name="connsiteX764" fmla="*/ 5452621 w 7757049"/>
              <a:gd name="connsiteY764" fmla="*/ 1910866 h 7184141"/>
              <a:gd name="connsiteX765" fmla="*/ 5289586 w 7757049"/>
              <a:gd name="connsiteY765" fmla="*/ 1636967 h 7184141"/>
              <a:gd name="connsiteX766" fmla="*/ 5243937 w 7757049"/>
              <a:gd name="connsiteY766" fmla="*/ 1573201 h 7184141"/>
              <a:gd name="connsiteX767" fmla="*/ 5180080 w 7757049"/>
              <a:gd name="connsiteY767" fmla="*/ 1538149 h 7184141"/>
              <a:gd name="connsiteX768" fmla="*/ 4065734 w 7757049"/>
              <a:gd name="connsiteY768" fmla="*/ 1367412 h 7184141"/>
              <a:gd name="connsiteX769" fmla="*/ 4071532 w 7757049"/>
              <a:gd name="connsiteY769" fmla="*/ 1371759 h 7184141"/>
              <a:gd name="connsiteX770" fmla="*/ 4049795 w 7757049"/>
              <a:gd name="connsiteY770" fmla="*/ 1404368 h 7184141"/>
              <a:gd name="connsiteX771" fmla="*/ 4065734 w 7757049"/>
              <a:gd name="connsiteY771" fmla="*/ 1367412 h 7184141"/>
              <a:gd name="connsiteX772" fmla="*/ 4281668 w 7757049"/>
              <a:gd name="connsiteY772" fmla="*/ 1288430 h 7184141"/>
              <a:gd name="connsiteX773" fmla="*/ 4250512 w 7757049"/>
              <a:gd name="connsiteY773" fmla="*/ 1344949 h 7184141"/>
              <a:gd name="connsiteX774" fmla="*/ 4281668 w 7757049"/>
              <a:gd name="connsiteY774" fmla="*/ 1288430 h 7184141"/>
              <a:gd name="connsiteX775" fmla="*/ 2587371 w 7757049"/>
              <a:gd name="connsiteY775" fmla="*/ 997472 h 7184141"/>
              <a:gd name="connsiteX776" fmla="*/ 2570887 w 7757049"/>
              <a:gd name="connsiteY776" fmla="*/ 1002216 h 7184141"/>
              <a:gd name="connsiteX777" fmla="*/ 2571612 w 7757049"/>
              <a:gd name="connsiteY777" fmla="*/ 1072502 h 7184141"/>
              <a:gd name="connsiteX778" fmla="*/ 2659289 w 7757049"/>
              <a:gd name="connsiteY778" fmla="*/ 1311621 h 7184141"/>
              <a:gd name="connsiteX779" fmla="*/ 2647694 w 7757049"/>
              <a:gd name="connsiteY779" fmla="*/ 1357996 h 7184141"/>
              <a:gd name="connsiteX780" fmla="*/ 2555669 w 7757049"/>
              <a:gd name="connsiteY780" fmla="*/ 1450020 h 7184141"/>
              <a:gd name="connsiteX781" fmla="*/ 2558568 w 7757049"/>
              <a:gd name="connsiteY781" fmla="*/ 1557262 h 7184141"/>
              <a:gd name="connsiteX782" fmla="*/ 2619435 w 7757049"/>
              <a:gd name="connsiteY782" fmla="*/ 1615955 h 7184141"/>
              <a:gd name="connsiteX783" fmla="*/ 2640448 w 7757049"/>
              <a:gd name="connsiteY783" fmla="*/ 1626100 h 7184141"/>
              <a:gd name="connsiteX784" fmla="*/ 2645520 w 7757049"/>
              <a:gd name="connsiteY784" fmla="*/ 1602186 h 7184141"/>
              <a:gd name="connsiteX785" fmla="*/ 2732472 w 7757049"/>
              <a:gd name="connsiteY785" fmla="*/ 1502916 h 7184141"/>
              <a:gd name="connsiteX786" fmla="*/ 2980286 w 7757049"/>
              <a:gd name="connsiteY786" fmla="*/ 1447121 h 7184141"/>
              <a:gd name="connsiteX787" fmla="*/ 3399107 w 7757049"/>
              <a:gd name="connsiteY787" fmla="*/ 1325388 h 7184141"/>
              <a:gd name="connsiteX788" fmla="*/ 3443308 w 7757049"/>
              <a:gd name="connsiteY788" fmla="*/ 1345677 h 7184141"/>
              <a:gd name="connsiteX789" fmla="*/ 3449828 w 7757049"/>
              <a:gd name="connsiteY789" fmla="*/ 1351475 h 7184141"/>
              <a:gd name="connsiteX790" fmla="*/ 3490406 w 7757049"/>
              <a:gd name="connsiteY790" fmla="*/ 1409443 h 7184141"/>
              <a:gd name="connsiteX791" fmla="*/ 3578809 w 7757049"/>
              <a:gd name="connsiteY791" fmla="*/ 1555088 h 7184141"/>
              <a:gd name="connsiteX792" fmla="*/ 3601994 w 7757049"/>
              <a:gd name="connsiteY792" fmla="*/ 1562334 h 7184141"/>
              <a:gd name="connsiteX793" fmla="*/ 3600547 w 7757049"/>
              <a:gd name="connsiteY793" fmla="*/ 1539871 h 7184141"/>
              <a:gd name="connsiteX794" fmla="*/ 3584604 w 7757049"/>
              <a:gd name="connsiteY794" fmla="*/ 1447847 h 7184141"/>
              <a:gd name="connsiteX795" fmla="*/ 3592575 w 7757049"/>
              <a:gd name="connsiteY795" fmla="*/ 1321040 h 7184141"/>
              <a:gd name="connsiteX796" fmla="*/ 3559967 w 7757049"/>
              <a:gd name="connsiteY796" fmla="*/ 1286983 h 7184141"/>
              <a:gd name="connsiteX797" fmla="*/ 3457075 w 7757049"/>
              <a:gd name="connsiteY797" fmla="*/ 1290607 h 7184141"/>
              <a:gd name="connsiteX798" fmla="*/ 3036082 w 7757049"/>
              <a:gd name="connsiteY798" fmla="*/ 1271769 h 7184141"/>
              <a:gd name="connsiteX799" fmla="*/ 2949128 w 7757049"/>
              <a:gd name="connsiteY799" fmla="*/ 1242060 h 7184141"/>
              <a:gd name="connsiteX800" fmla="*/ 2634652 w 7757049"/>
              <a:gd name="connsiteY800" fmla="*/ 1024677 h 7184141"/>
              <a:gd name="connsiteX801" fmla="*/ 2587371 w 7757049"/>
              <a:gd name="connsiteY801" fmla="*/ 997472 h 7184141"/>
              <a:gd name="connsiteX802" fmla="*/ 4240369 w 7757049"/>
              <a:gd name="connsiteY802" fmla="*/ 1167422 h 7184141"/>
              <a:gd name="connsiteX803" fmla="*/ 4283117 w 7757049"/>
              <a:gd name="connsiteY803" fmla="*/ 1220317 h 7184141"/>
              <a:gd name="connsiteX804" fmla="*/ 4283119 w 7757049"/>
              <a:gd name="connsiteY804" fmla="*/ 1242055 h 7184141"/>
              <a:gd name="connsiteX805" fmla="*/ 4265730 w 7757049"/>
              <a:gd name="connsiteY805" fmla="*/ 1229737 h 7184141"/>
              <a:gd name="connsiteX806" fmla="*/ 4240369 w 7757049"/>
              <a:gd name="connsiteY806" fmla="*/ 1167422 h 7184141"/>
              <a:gd name="connsiteX807" fmla="*/ 3359159 w 7757049"/>
              <a:gd name="connsiteY807" fmla="*/ 969063 h 7184141"/>
              <a:gd name="connsiteX808" fmla="*/ 3394031 w 7757049"/>
              <a:gd name="connsiteY808" fmla="*/ 973954 h 7184141"/>
              <a:gd name="connsiteX809" fmla="*/ 3325918 w 7757049"/>
              <a:gd name="connsiteY809" fmla="*/ 986997 h 7184141"/>
              <a:gd name="connsiteX810" fmla="*/ 3359159 w 7757049"/>
              <a:gd name="connsiteY810" fmla="*/ 969063 h 7184141"/>
              <a:gd name="connsiteX811" fmla="*/ 2482982 w 7757049"/>
              <a:gd name="connsiteY811" fmla="*/ 844275 h 7184141"/>
              <a:gd name="connsiteX812" fmla="*/ 2484377 w 7757049"/>
              <a:gd name="connsiteY812" fmla="*/ 846668 h 7184141"/>
              <a:gd name="connsiteX813" fmla="*/ 2484336 w 7757049"/>
              <a:gd name="connsiteY813" fmla="*/ 846307 h 7184141"/>
              <a:gd name="connsiteX814" fmla="*/ 2481488 w 7757049"/>
              <a:gd name="connsiteY814" fmla="*/ 843684 h 7184141"/>
              <a:gd name="connsiteX815" fmla="*/ 2483929 w 7757049"/>
              <a:gd name="connsiteY815" fmla="*/ 847869 h 7184141"/>
              <a:gd name="connsiteX816" fmla="*/ 2484056 w 7757049"/>
              <a:gd name="connsiteY816" fmla="*/ 847911 h 7184141"/>
              <a:gd name="connsiteX817" fmla="*/ 2483928 w 7757049"/>
              <a:gd name="connsiteY817" fmla="*/ 847144 h 7184141"/>
              <a:gd name="connsiteX818" fmla="*/ 2484453 w 7757049"/>
              <a:gd name="connsiteY818" fmla="*/ 847327 h 7184141"/>
              <a:gd name="connsiteX819" fmla="*/ 2484401 w 7757049"/>
              <a:gd name="connsiteY819" fmla="*/ 846867 h 7184141"/>
              <a:gd name="connsiteX820" fmla="*/ 4836711 w 7757049"/>
              <a:gd name="connsiteY820" fmla="*/ 1150034 h 7184141"/>
              <a:gd name="connsiteX821" fmla="*/ 4705558 w 7757049"/>
              <a:gd name="connsiteY821" fmla="*/ 1194958 h 7184141"/>
              <a:gd name="connsiteX822" fmla="*/ 4698312 w 7757049"/>
              <a:gd name="connsiteY822" fmla="*/ 1250753 h 7184141"/>
              <a:gd name="connsiteX823" fmla="*/ 4884534 w 7757049"/>
              <a:gd name="connsiteY823" fmla="*/ 1252203 h 7184141"/>
              <a:gd name="connsiteX824" fmla="*/ 4901200 w 7757049"/>
              <a:gd name="connsiteY824" fmla="*/ 1186987 h 7184141"/>
              <a:gd name="connsiteX825" fmla="*/ 4836711 w 7757049"/>
              <a:gd name="connsiteY825" fmla="*/ 1150034 h 7184141"/>
              <a:gd name="connsiteX826" fmla="*/ 4098343 w 7757049"/>
              <a:gd name="connsiteY826" fmla="*/ 1051486 h 7184141"/>
              <a:gd name="connsiteX827" fmla="*/ 4145442 w 7757049"/>
              <a:gd name="connsiteY827" fmla="*/ 1138438 h 7184141"/>
              <a:gd name="connsiteX828" fmla="*/ 4098343 w 7757049"/>
              <a:gd name="connsiteY828" fmla="*/ 1051486 h 7184141"/>
              <a:gd name="connsiteX829" fmla="*/ 5730325 w 7757049"/>
              <a:gd name="connsiteY829" fmla="*/ 1205194 h 7184141"/>
              <a:gd name="connsiteX830" fmla="*/ 5741738 w 7757049"/>
              <a:gd name="connsiteY830" fmla="*/ 1215247 h 7184141"/>
              <a:gd name="connsiteX831" fmla="*/ 5777243 w 7757049"/>
              <a:gd name="connsiteY831" fmla="*/ 1260174 h 7184141"/>
              <a:gd name="connsiteX832" fmla="*/ 5938829 w 7757049"/>
              <a:gd name="connsiteY832" fmla="*/ 1565956 h 7184141"/>
              <a:gd name="connsiteX833" fmla="*/ 5899702 w 7757049"/>
              <a:gd name="connsiteY833" fmla="*/ 1544941 h 7184141"/>
              <a:gd name="connsiteX834" fmla="*/ 5784489 w 7757049"/>
              <a:gd name="connsiteY834" fmla="*/ 1332634 h 7184141"/>
              <a:gd name="connsiteX835" fmla="*/ 5717101 w 7757049"/>
              <a:gd name="connsiteY835" fmla="*/ 1260174 h 7184141"/>
              <a:gd name="connsiteX836" fmla="*/ 5700436 w 7757049"/>
              <a:gd name="connsiteY836" fmla="*/ 1235537 h 7184141"/>
              <a:gd name="connsiteX837" fmla="*/ 5715651 w 7757049"/>
              <a:gd name="connsiteY837" fmla="*/ 1204380 h 7184141"/>
              <a:gd name="connsiteX838" fmla="*/ 5730325 w 7757049"/>
              <a:gd name="connsiteY838" fmla="*/ 1205194 h 7184141"/>
              <a:gd name="connsiteX839" fmla="*/ 2412097 w 7757049"/>
              <a:gd name="connsiteY839" fmla="*/ 759365 h 7184141"/>
              <a:gd name="connsiteX840" fmla="*/ 2410835 w 7757049"/>
              <a:gd name="connsiteY840" fmla="*/ 762276 h 7184141"/>
              <a:gd name="connsiteX841" fmla="*/ 2427410 w 7757049"/>
              <a:gd name="connsiteY841" fmla="*/ 778308 h 7184141"/>
              <a:gd name="connsiteX842" fmla="*/ 2458429 w 7757049"/>
              <a:gd name="connsiteY842" fmla="*/ 803687 h 7184141"/>
              <a:gd name="connsiteX843" fmla="*/ 2458567 w 7757049"/>
              <a:gd name="connsiteY843" fmla="*/ 804393 h 7184141"/>
              <a:gd name="connsiteX844" fmla="*/ 2460823 w 7757049"/>
              <a:gd name="connsiteY844" fmla="*/ 808259 h 7184141"/>
              <a:gd name="connsiteX845" fmla="*/ 2460742 w 7757049"/>
              <a:gd name="connsiteY845" fmla="*/ 808018 h 7184141"/>
              <a:gd name="connsiteX846" fmla="*/ 2459293 w 7757049"/>
              <a:gd name="connsiteY846" fmla="*/ 804393 h 7184141"/>
              <a:gd name="connsiteX847" fmla="*/ 2458429 w 7757049"/>
              <a:gd name="connsiteY847" fmla="*/ 803687 h 7184141"/>
              <a:gd name="connsiteX848" fmla="*/ 2458261 w 7757049"/>
              <a:gd name="connsiteY848" fmla="*/ 802826 h 7184141"/>
              <a:gd name="connsiteX849" fmla="*/ 2427416 w 7757049"/>
              <a:gd name="connsiteY849" fmla="*/ 777589 h 7184141"/>
              <a:gd name="connsiteX850" fmla="*/ 2415154 w 7757049"/>
              <a:gd name="connsiteY850" fmla="*/ 768792 h 7184141"/>
              <a:gd name="connsiteX851" fmla="*/ 2415152 w 7757049"/>
              <a:gd name="connsiteY851" fmla="*/ 768788 h 7184141"/>
              <a:gd name="connsiteX852" fmla="*/ 2415149 w 7757049"/>
              <a:gd name="connsiteY852" fmla="*/ 768786 h 7184141"/>
              <a:gd name="connsiteX853" fmla="*/ 4825931 w 7757049"/>
              <a:gd name="connsiteY853" fmla="*/ 1069241 h 7184141"/>
              <a:gd name="connsiteX854" fmla="*/ 4812074 w 7757049"/>
              <a:gd name="connsiteY854" fmla="*/ 1069603 h 7184141"/>
              <a:gd name="connsiteX855" fmla="*/ 4700486 w 7757049"/>
              <a:gd name="connsiteY855" fmla="*/ 1097137 h 7184141"/>
              <a:gd name="connsiteX856" fmla="*/ 4472959 w 7757049"/>
              <a:gd name="connsiteY856" fmla="*/ 1141338 h 7184141"/>
              <a:gd name="connsiteX857" fmla="*/ 4406297 w 7757049"/>
              <a:gd name="connsiteY857" fmla="*/ 1141338 h 7184141"/>
              <a:gd name="connsiteX858" fmla="*/ 4366443 w 7757049"/>
              <a:gd name="connsiteY858" fmla="*/ 1151482 h 7184141"/>
              <a:gd name="connsiteX859" fmla="*/ 4408470 w 7757049"/>
              <a:gd name="connsiteY859" fmla="*/ 1172495 h 7184141"/>
              <a:gd name="connsiteX860" fmla="*/ 4738889 w 7757049"/>
              <a:gd name="connsiteY860" fmla="*/ 1141338 h 7184141"/>
              <a:gd name="connsiteX861" fmla="*/ 4825116 w 7757049"/>
              <a:gd name="connsiteY861" fmla="*/ 1097862 h 7184141"/>
              <a:gd name="connsiteX862" fmla="*/ 4835986 w 7757049"/>
              <a:gd name="connsiteY862" fmla="*/ 1077574 h 7184141"/>
              <a:gd name="connsiteX863" fmla="*/ 4825931 w 7757049"/>
              <a:gd name="connsiteY863" fmla="*/ 1069241 h 7184141"/>
              <a:gd name="connsiteX864" fmla="*/ 2418846 w 7757049"/>
              <a:gd name="connsiteY864" fmla="*/ 749838 h 7184141"/>
              <a:gd name="connsiteX865" fmla="*/ 2414265 w 7757049"/>
              <a:gd name="connsiteY865" fmla="*/ 754362 h 7184141"/>
              <a:gd name="connsiteX866" fmla="*/ 2413835 w 7757049"/>
              <a:gd name="connsiteY866" fmla="*/ 755354 h 7184141"/>
              <a:gd name="connsiteX867" fmla="*/ 2863438 w 7757049"/>
              <a:gd name="connsiteY867" fmla="*/ 768937 h 7184141"/>
              <a:gd name="connsiteX868" fmla="*/ 2862706 w 7757049"/>
              <a:gd name="connsiteY868" fmla="*/ 769141 h 7184141"/>
              <a:gd name="connsiteX869" fmla="*/ 2862560 w 7757049"/>
              <a:gd name="connsiteY869" fmla="*/ 770410 h 7184141"/>
              <a:gd name="connsiteX870" fmla="*/ 3377367 w 7757049"/>
              <a:gd name="connsiteY870" fmla="*/ 825411 h 7184141"/>
              <a:gd name="connsiteX871" fmla="*/ 3398377 w 7757049"/>
              <a:gd name="connsiteY871" fmla="*/ 841353 h 7184141"/>
              <a:gd name="connsiteX872" fmla="*/ 3379539 w 7757049"/>
              <a:gd name="connsiteY872" fmla="*/ 850773 h 7184141"/>
              <a:gd name="connsiteX873" fmla="*/ 3360700 w 7757049"/>
              <a:gd name="connsiteY873" fmla="*/ 838454 h 7184141"/>
              <a:gd name="connsiteX874" fmla="*/ 3377367 w 7757049"/>
              <a:gd name="connsiteY874" fmla="*/ 825411 h 7184141"/>
              <a:gd name="connsiteX875" fmla="*/ 5316395 w 7757049"/>
              <a:gd name="connsiteY875" fmla="*/ 1056468 h 7184141"/>
              <a:gd name="connsiteX876" fmla="*/ 5342482 w 7757049"/>
              <a:gd name="connsiteY876" fmla="*/ 1063080 h 7184141"/>
              <a:gd name="connsiteX877" fmla="*/ 5612033 w 7757049"/>
              <a:gd name="connsiteY877" fmla="*/ 1274663 h 7184141"/>
              <a:gd name="connsiteX878" fmla="*/ 5645364 w 7757049"/>
              <a:gd name="connsiteY878" fmla="*/ 1341328 h 7184141"/>
              <a:gd name="connsiteX879" fmla="*/ 5639567 w 7757049"/>
              <a:gd name="connsiteY879" fmla="*/ 1368861 h 7184141"/>
              <a:gd name="connsiteX880" fmla="*/ 5539571 w 7757049"/>
              <a:gd name="connsiteY880" fmla="*/ 1398570 h 7184141"/>
              <a:gd name="connsiteX881" fmla="*/ 5445373 w 7757049"/>
              <a:gd name="connsiteY881" fmla="*/ 1345675 h 7184141"/>
              <a:gd name="connsiteX882" fmla="*/ 5414941 w 7757049"/>
              <a:gd name="connsiteY882" fmla="*/ 1240607 h 7184141"/>
              <a:gd name="connsiteX883" fmla="*/ 5431607 w 7757049"/>
              <a:gd name="connsiteY883" fmla="*/ 1236260 h 7184141"/>
              <a:gd name="connsiteX884" fmla="*/ 5462764 w 7757049"/>
              <a:gd name="connsiteY884" fmla="*/ 1277562 h 7184141"/>
              <a:gd name="connsiteX885" fmla="*/ 5530152 w 7757049"/>
              <a:gd name="connsiteY885" fmla="*/ 1345675 h 7184141"/>
              <a:gd name="connsiteX886" fmla="*/ 5564208 w 7757049"/>
              <a:gd name="connsiteY886" fmla="*/ 1348574 h 7184141"/>
              <a:gd name="connsiteX887" fmla="*/ 5568557 w 7757049"/>
              <a:gd name="connsiteY887" fmla="*/ 1317414 h 7184141"/>
              <a:gd name="connsiteX888" fmla="*/ 5508414 w 7757049"/>
              <a:gd name="connsiteY888" fmla="*/ 1179740 h 7184141"/>
              <a:gd name="connsiteX889" fmla="*/ 5472909 w 7757049"/>
              <a:gd name="connsiteY889" fmla="*/ 1152207 h 7184141"/>
              <a:gd name="connsiteX890" fmla="*/ 5344655 w 7757049"/>
              <a:gd name="connsiteY890" fmla="*/ 1097861 h 7184141"/>
              <a:gd name="connsiteX891" fmla="*/ 5288136 w 7757049"/>
              <a:gd name="connsiteY891" fmla="*/ 1064530 h 7184141"/>
              <a:gd name="connsiteX892" fmla="*/ 5316395 w 7757049"/>
              <a:gd name="connsiteY892" fmla="*/ 1056468 h 7184141"/>
              <a:gd name="connsiteX893" fmla="*/ 5458417 w 7757049"/>
              <a:gd name="connsiteY893" fmla="*/ 1037719 h 7184141"/>
              <a:gd name="connsiteX894" fmla="*/ 5480155 w 7757049"/>
              <a:gd name="connsiteY894" fmla="*/ 1050762 h 7184141"/>
              <a:gd name="connsiteX895" fmla="*/ 5467114 w 7757049"/>
              <a:gd name="connsiteY895" fmla="*/ 1059456 h 7184141"/>
              <a:gd name="connsiteX896" fmla="*/ 5445376 w 7757049"/>
              <a:gd name="connsiteY896" fmla="*/ 1050037 h 7184141"/>
              <a:gd name="connsiteX897" fmla="*/ 5458417 w 7757049"/>
              <a:gd name="connsiteY897" fmla="*/ 1037719 h 7184141"/>
              <a:gd name="connsiteX898" fmla="*/ 4951288 w 7757049"/>
              <a:gd name="connsiteY898" fmla="*/ 961366 h 7184141"/>
              <a:gd name="connsiteX899" fmla="*/ 4935981 w 7757049"/>
              <a:gd name="connsiteY899" fmla="*/ 961637 h 7184141"/>
              <a:gd name="connsiteX900" fmla="*/ 4840333 w 7757049"/>
              <a:gd name="connsiteY900" fmla="*/ 1010910 h 7184141"/>
              <a:gd name="connsiteX901" fmla="*/ 4833087 w 7757049"/>
              <a:gd name="connsiteY901" fmla="*/ 1039894 h 7184141"/>
              <a:gd name="connsiteX902" fmla="*/ 4927285 w 7757049"/>
              <a:gd name="connsiteY902" fmla="*/ 1097862 h 7184141"/>
              <a:gd name="connsiteX903" fmla="*/ 4980905 w 7757049"/>
              <a:gd name="connsiteY903" fmla="*/ 1062357 h 7184141"/>
              <a:gd name="connsiteX904" fmla="*/ 4962792 w 7757049"/>
              <a:gd name="connsiteY904" fmla="*/ 970333 h 7184141"/>
              <a:gd name="connsiteX905" fmla="*/ 4951288 w 7757049"/>
              <a:gd name="connsiteY905" fmla="*/ 961366 h 7184141"/>
              <a:gd name="connsiteX906" fmla="*/ 5246381 w 7757049"/>
              <a:gd name="connsiteY906" fmla="*/ 975946 h 7184141"/>
              <a:gd name="connsiteX907" fmla="*/ 5262777 w 7757049"/>
              <a:gd name="connsiteY907" fmla="*/ 979027 h 7184141"/>
              <a:gd name="connsiteX908" fmla="*/ 5412043 w 7757049"/>
              <a:gd name="connsiteY908" fmla="*/ 1015982 h 7184141"/>
              <a:gd name="connsiteX909" fmla="*/ 5425810 w 7757049"/>
              <a:gd name="connsiteY909" fmla="*/ 1028298 h 7184141"/>
              <a:gd name="connsiteX910" fmla="*/ 5402624 w 7757049"/>
              <a:gd name="connsiteY910" fmla="*/ 1037719 h 7184141"/>
              <a:gd name="connsiteX911" fmla="*/ 5344656 w 7757049"/>
              <a:gd name="connsiteY911" fmla="*/ 1021777 h 7184141"/>
              <a:gd name="connsiteX912" fmla="*/ 5289587 w 7757049"/>
              <a:gd name="connsiteY912" fmla="*/ 1036994 h 7184141"/>
              <a:gd name="connsiteX913" fmla="*/ 5264950 w 7757049"/>
              <a:gd name="connsiteY913" fmla="*/ 1039893 h 7184141"/>
              <a:gd name="connsiteX914" fmla="*/ 5238140 w 7757049"/>
              <a:gd name="connsiteY914" fmla="*/ 1015982 h 7184141"/>
              <a:gd name="connsiteX915" fmla="*/ 5231617 w 7757049"/>
              <a:gd name="connsiteY915" fmla="*/ 982649 h 7184141"/>
              <a:gd name="connsiteX916" fmla="*/ 5246381 w 7757049"/>
              <a:gd name="connsiteY916" fmla="*/ 975946 h 7184141"/>
              <a:gd name="connsiteX917" fmla="*/ 3402094 w 7757049"/>
              <a:gd name="connsiteY917" fmla="*/ 613287 h 7184141"/>
              <a:gd name="connsiteX918" fmla="*/ 3390428 w 7757049"/>
              <a:gd name="connsiteY918" fmla="*/ 617374 h 7184141"/>
              <a:gd name="connsiteX919" fmla="*/ 3388724 w 7757049"/>
              <a:gd name="connsiteY919" fmla="*/ 618999 h 7184141"/>
              <a:gd name="connsiteX920" fmla="*/ 3387461 w 7757049"/>
              <a:gd name="connsiteY920" fmla="*/ 619457 h 7184141"/>
              <a:gd name="connsiteX921" fmla="*/ 3387393 w 7757049"/>
              <a:gd name="connsiteY921" fmla="*/ 619521 h 7184141"/>
              <a:gd name="connsiteX922" fmla="*/ 3380716 w 7757049"/>
              <a:gd name="connsiteY922" fmla="*/ 626634 h 7184141"/>
              <a:gd name="connsiteX923" fmla="*/ 3375913 w 7757049"/>
              <a:gd name="connsiteY923" fmla="*/ 631212 h 7184141"/>
              <a:gd name="connsiteX924" fmla="*/ 3374268 w 7757049"/>
              <a:gd name="connsiteY924" fmla="*/ 633501 h 7184141"/>
              <a:gd name="connsiteX925" fmla="*/ 3373014 w 7757049"/>
              <a:gd name="connsiteY925" fmla="*/ 634836 h 7184141"/>
              <a:gd name="connsiteX926" fmla="*/ 3358522 w 7757049"/>
              <a:gd name="connsiteY926" fmla="*/ 655126 h 7184141"/>
              <a:gd name="connsiteX927" fmla="*/ 3320307 w 7757049"/>
              <a:gd name="connsiteY927" fmla="*/ 708483 h 7184141"/>
              <a:gd name="connsiteX928" fmla="*/ 3319603 w 7757049"/>
              <a:gd name="connsiteY928" fmla="*/ 709089 h 7184141"/>
              <a:gd name="connsiteX929" fmla="*/ 3304182 w 7757049"/>
              <a:gd name="connsiteY929" fmla="*/ 731215 h 7184141"/>
              <a:gd name="connsiteX930" fmla="*/ 3253460 w 7757049"/>
              <a:gd name="connsiteY930" fmla="*/ 763822 h 7184141"/>
              <a:gd name="connsiteX931" fmla="*/ 3224761 w 7757049"/>
              <a:gd name="connsiteY931" fmla="*/ 767159 h 7184141"/>
              <a:gd name="connsiteX932" fmla="*/ 3222297 w 7757049"/>
              <a:gd name="connsiteY932" fmla="*/ 768163 h 7184141"/>
              <a:gd name="connsiteX933" fmla="*/ 3155634 w 7757049"/>
              <a:gd name="connsiteY933" fmla="*/ 773235 h 7184141"/>
              <a:gd name="connsiteX934" fmla="*/ 3125685 w 7757049"/>
              <a:gd name="connsiteY934" fmla="*/ 766462 h 7184141"/>
              <a:gd name="connsiteX935" fmla="*/ 3154910 w 7757049"/>
              <a:gd name="connsiteY935" fmla="*/ 773236 h 7184141"/>
              <a:gd name="connsiteX936" fmla="*/ 3154886 w 7757049"/>
              <a:gd name="connsiteY936" fmla="*/ 773236 h 7184141"/>
              <a:gd name="connsiteX937" fmla="*/ 3154916 w 7757049"/>
              <a:gd name="connsiteY937" fmla="*/ 773243 h 7184141"/>
              <a:gd name="connsiteX938" fmla="*/ 3153468 w 7757049"/>
              <a:gd name="connsiteY938" fmla="*/ 773243 h 7184141"/>
              <a:gd name="connsiteX939" fmla="*/ 3067238 w 7757049"/>
              <a:gd name="connsiteY939" fmla="*/ 742085 h 7184141"/>
              <a:gd name="connsiteX940" fmla="*/ 3041152 w 7757049"/>
              <a:gd name="connsiteY940" fmla="*/ 721795 h 7184141"/>
              <a:gd name="connsiteX941" fmla="*/ 3041225 w 7757049"/>
              <a:gd name="connsiteY941" fmla="*/ 721849 h 7184141"/>
              <a:gd name="connsiteX942" fmla="*/ 3041148 w 7757049"/>
              <a:gd name="connsiteY942" fmla="*/ 721789 h 7184141"/>
              <a:gd name="connsiteX943" fmla="*/ 3062886 w 7757049"/>
              <a:gd name="connsiteY943" fmla="*/ 737729 h 7184141"/>
              <a:gd name="connsiteX944" fmla="*/ 3106452 w 7757049"/>
              <a:gd name="connsiteY944" fmla="*/ 762004 h 7184141"/>
              <a:gd name="connsiteX945" fmla="*/ 3106864 w 7757049"/>
              <a:gd name="connsiteY945" fmla="*/ 762099 h 7184141"/>
              <a:gd name="connsiteX946" fmla="*/ 3063610 w 7757049"/>
              <a:gd name="connsiteY946" fmla="*/ 737731 h 7184141"/>
              <a:gd name="connsiteX947" fmla="*/ 3041872 w 7757049"/>
              <a:gd name="connsiteY947" fmla="*/ 721788 h 7184141"/>
              <a:gd name="connsiteX948" fmla="*/ 3022617 w 7757049"/>
              <a:gd name="connsiteY948" fmla="*/ 712500 h 7184141"/>
              <a:gd name="connsiteX949" fmla="*/ 2999126 w 7757049"/>
              <a:gd name="connsiteY949" fmla="*/ 702048 h 7184141"/>
              <a:gd name="connsiteX950" fmla="*/ 2994553 w 7757049"/>
              <a:gd name="connsiteY950" fmla="*/ 701990 h 7184141"/>
              <a:gd name="connsiteX951" fmla="*/ 2956369 w 7757049"/>
              <a:gd name="connsiteY951" fmla="*/ 702224 h 7184141"/>
              <a:gd name="connsiteX952" fmla="*/ 2924486 w 7757049"/>
              <a:gd name="connsiteY952" fmla="*/ 712369 h 7184141"/>
              <a:gd name="connsiteX953" fmla="*/ 2911112 w 7757049"/>
              <a:gd name="connsiteY953" fmla="*/ 718482 h 7184141"/>
              <a:gd name="connsiteX954" fmla="*/ 2892747 w 7757049"/>
              <a:gd name="connsiteY954" fmla="*/ 727860 h 7184141"/>
              <a:gd name="connsiteX955" fmla="*/ 2886083 w 7757049"/>
              <a:gd name="connsiteY955" fmla="*/ 731933 h 7184141"/>
              <a:gd name="connsiteX956" fmla="*/ 2885047 w 7757049"/>
              <a:gd name="connsiteY956" fmla="*/ 732423 h 7184141"/>
              <a:gd name="connsiteX957" fmla="*/ 2872134 w 7757049"/>
              <a:gd name="connsiteY957" fmla="*/ 747602 h 7184141"/>
              <a:gd name="connsiteX958" fmla="*/ 2863931 w 7757049"/>
              <a:gd name="connsiteY958" fmla="*/ 768110 h 7184141"/>
              <a:gd name="connsiteX959" fmla="*/ 2884634 w 7757049"/>
              <a:gd name="connsiteY959" fmla="*/ 733381 h 7184141"/>
              <a:gd name="connsiteX960" fmla="*/ 2888982 w 7757049"/>
              <a:gd name="connsiteY960" fmla="*/ 731208 h 7184141"/>
              <a:gd name="connsiteX961" fmla="*/ 2923038 w 7757049"/>
              <a:gd name="connsiteY961" fmla="*/ 713817 h 7184141"/>
              <a:gd name="connsiteX962" fmla="*/ 2954920 w 7757049"/>
              <a:gd name="connsiteY962" fmla="*/ 703674 h 7184141"/>
              <a:gd name="connsiteX963" fmla="*/ 3040422 w 7757049"/>
              <a:gd name="connsiteY963" fmla="*/ 723239 h 7184141"/>
              <a:gd name="connsiteX964" fmla="*/ 3066509 w 7757049"/>
              <a:gd name="connsiteY964" fmla="*/ 743526 h 7184141"/>
              <a:gd name="connsiteX965" fmla="*/ 3152736 w 7757049"/>
              <a:gd name="connsiteY965" fmla="*/ 774684 h 7184141"/>
              <a:gd name="connsiteX966" fmla="*/ 3154184 w 7757049"/>
              <a:gd name="connsiteY966" fmla="*/ 774684 h 7184141"/>
              <a:gd name="connsiteX967" fmla="*/ 3220848 w 7757049"/>
              <a:gd name="connsiteY967" fmla="*/ 769611 h 7184141"/>
              <a:gd name="connsiteX968" fmla="*/ 3252006 w 7757049"/>
              <a:gd name="connsiteY968" fmla="*/ 765989 h 7184141"/>
              <a:gd name="connsiteX969" fmla="*/ 3303453 w 7757049"/>
              <a:gd name="connsiteY969" fmla="*/ 732658 h 7184141"/>
              <a:gd name="connsiteX970" fmla="*/ 3320119 w 7757049"/>
              <a:gd name="connsiteY970" fmla="*/ 708747 h 7184141"/>
              <a:gd name="connsiteX971" fmla="*/ 3320307 w 7757049"/>
              <a:gd name="connsiteY971" fmla="*/ 708483 h 7184141"/>
              <a:gd name="connsiteX972" fmla="*/ 3320844 w 7757049"/>
              <a:gd name="connsiteY972" fmla="*/ 708022 h 7184141"/>
              <a:gd name="connsiteX973" fmla="*/ 3359247 w 7757049"/>
              <a:gd name="connsiteY973" fmla="*/ 654401 h 7184141"/>
              <a:gd name="connsiteX974" fmla="*/ 3374268 w 7757049"/>
              <a:gd name="connsiteY974" fmla="*/ 633501 h 7184141"/>
              <a:gd name="connsiteX975" fmla="*/ 3380716 w 7757049"/>
              <a:gd name="connsiteY975" fmla="*/ 626634 h 7184141"/>
              <a:gd name="connsiteX976" fmla="*/ 3388724 w 7757049"/>
              <a:gd name="connsiteY976" fmla="*/ 618999 h 7184141"/>
              <a:gd name="connsiteX977" fmla="*/ 3401003 w 7757049"/>
              <a:gd name="connsiteY977" fmla="*/ 614547 h 7184141"/>
              <a:gd name="connsiteX978" fmla="*/ 3429534 w 7757049"/>
              <a:gd name="connsiteY978" fmla="*/ 635562 h 7184141"/>
              <a:gd name="connsiteX979" fmla="*/ 3470111 w 7757049"/>
              <a:gd name="connsiteY979" fmla="*/ 702949 h 7184141"/>
              <a:gd name="connsiteX980" fmla="*/ 3496198 w 7757049"/>
              <a:gd name="connsiteY980" fmla="*/ 729034 h 7184141"/>
              <a:gd name="connsiteX981" fmla="*/ 3495123 w 7757049"/>
              <a:gd name="connsiteY981" fmla="*/ 726260 h 7184141"/>
              <a:gd name="connsiteX982" fmla="*/ 3479263 w 7757049"/>
              <a:gd name="connsiteY982" fmla="*/ 714549 h 7184141"/>
              <a:gd name="connsiteX983" fmla="*/ 3479261 w 7757049"/>
              <a:gd name="connsiteY983" fmla="*/ 714545 h 7184141"/>
              <a:gd name="connsiteX984" fmla="*/ 3479259 w 7757049"/>
              <a:gd name="connsiteY984" fmla="*/ 714544 h 7184141"/>
              <a:gd name="connsiteX985" fmla="*/ 3470835 w 7757049"/>
              <a:gd name="connsiteY985" fmla="*/ 701502 h 7184141"/>
              <a:gd name="connsiteX986" fmla="*/ 3430259 w 7757049"/>
              <a:gd name="connsiteY986" fmla="*/ 634116 h 7184141"/>
              <a:gd name="connsiteX987" fmla="*/ 3415736 w 7757049"/>
              <a:gd name="connsiteY987" fmla="*/ 618609 h 7184141"/>
              <a:gd name="connsiteX988" fmla="*/ 3402094 w 7757049"/>
              <a:gd name="connsiteY988" fmla="*/ 613287 h 7184141"/>
              <a:gd name="connsiteX989" fmla="*/ 3304907 w 7757049"/>
              <a:gd name="connsiteY989" fmla="*/ 514557 h 7184141"/>
              <a:gd name="connsiteX990" fmla="*/ 3337515 w 7757049"/>
              <a:gd name="connsiteY990" fmla="*/ 588467 h 7184141"/>
              <a:gd name="connsiteX991" fmla="*/ 3225927 w 7757049"/>
              <a:gd name="connsiteY991" fmla="*/ 688463 h 7184141"/>
              <a:gd name="connsiteX992" fmla="*/ 3161436 w 7757049"/>
              <a:gd name="connsiteY992" fmla="*/ 702955 h 7184141"/>
              <a:gd name="connsiteX993" fmla="*/ 3034632 w 7757049"/>
              <a:gd name="connsiteY993" fmla="*/ 633391 h 7184141"/>
              <a:gd name="connsiteX994" fmla="*/ 3035355 w 7757049"/>
              <a:gd name="connsiteY994" fmla="*/ 589916 h 7184141"/>
              <a:gd name="connsiteX995" fmla="*/ 3078831 w 7757049"/>
              <a:gd name="connsiteY995" fmla="*/ 557310 h 7184141"/>
              <a:gd name="connsiteX996" fmla="*/ 3304907 w 7757049"/>
              <a:gd name="connsiteY996" fmla="*/ 514557 h 7184141"/>
              <a:gd name="connsiteX997" fmla="*/ 3164329 w 7757049"/>
              <a:gd name="connsiteY997" fmla="*/ 471801 h 7184141"/>
              <a:gd name="connsiteX998" fmla="*/ 3099115 w 7757049"/>
              <a:gd name="connsiteY998" fmla="*/ 486293 h 7184141"/>
              <a:gd name="connsiteX999" fmla="*/ 3007816 w 7757049"/>
              <a:gd name="connsiteY999" fmla="*/ 510929 h 7184141"/>
              <a:gd name="connsiteX1000" fmla="*/ 2992562 w 7757049"/>
              <a:gd name="connsiteY1000" fmla="*/ 515172 h 7184141"/>
              <a:gd name="connsiteX1001" fmla="*/ 2868243 w 7757049"/>
              <a:gd name="connsiteY1001" fmla="*/ 555590 h 7184141"/>
              <a:gd name="connsiteX1002" fmla="*/ 2730299 w 7757049"/>
              <a:gd name="connsiteY1002" fmla="*/ 605859 h 7184141"/>
              <a:gd name="connsiteX1003" fmla="*/ 2492629 w 7757049"/>
              <a:gd name="connsiteY1003" fmla="*/ 713098 h 7184141"/>
              <a:gd name="connsiteX1004" fmla="*/ 2456942 w 7757049"/>
              <a:gd name="connsiteY1004" fmla="*/ 752408 h 7184141"/>
              <a:gd name="connsiteX1005" fmla="*/ 2456887 w 7757049"/>
              <a:gd name="connsiteY1005" fmla="*/ 752789 h 7184141"/>
              <a:gd name="connsiteX1006" fmla="*/ 2469878 w 7757049"/>
              <a:gd name="connsiteY1006" fmla="*/ 731944 h 7184141"/>
              <a:gd name="connsiteX1007" fmla="*/ 2492624 w 7757049"/>
              <a:gd name="connsiteY1007" fmla="*/ 713817 h 7184141"/>
              <a:gd name="connsiteX1008" fmla="*/ 2730293 w 7757049"/>
              <a:gd name="connsiteY1008" fmla="*/ 606578 h 7184141"/>
              <a:gd name="connsiteX1009" fmla="*/ 3007816 w 7757049"/>
              <a:gd name="connsiteY1009" fmla="*/ 510929 h 7184141"/>
              <a:gd name="connsiteX1010" fmla="*/ 3007879 w 7757049"/>
              <a:gd name="connsiteY1010" fmla="*/ 510914 h 7184141"/>
              <a:gd name="connsiteX1011" fmla="*/ 3099114 w 7757049"/>
              <a:gd name="connsiteY1011" fmla="*/ 486294 h 7184141"/>
              <a:gd name="connsiteX1012" fmla="*/ 3164283 w 7757049"/>
              <a:gd name="connsiteY1012" fmla="*/ 471812 h 7184141"/>
              <a:gd name="connsiteX1013" fmla="*/ 3195940 w 7757049"/>
              <a:gd name="connsiteY1013" fmla="*/ 461023 h 7184141"/>
              <a:gd name="connsiteX1014" fmla="*/ 3218675 w 7757049"/>
              <a:gd name="connsiteY1014" fmla="*/ 469627 h 7184141"/>
              <a:gd name="connsiteX1015" fmla="*/ 2931732 w 7757049"/>
              <a:gd name="connsiteY1015" fmla="*/ 551507 h 7184141"/>
              <a:gd name="connsiteX1016" fmla="*/ 2555664 w 7757049"/>
              <a:gd name="connsiteY1016" fmla="*/ 696428 h 7184141"/>
              <a:gd name="connsiteX1017" fmla="*/ 2504942 w 7757049"/>
              <a:gd name="connsiteY1017" fmla="*/ 723962 h 7184141"/>
              <a:gd name="connsiteX1018" fmla="*/ 2473059 w 7757049"/>
              <a:gd name="connsiteY1018" fmla="*/ 818160 h 7184141"/>
              <a:gd name="connsiteX1019" fmla="*/ 2520159 w 7757049"/>
              <a:gd name="connsiteY1019" fmla="*/ 840623 h 7184141"/>
              <a:gd name="connsiteX1020" fmla="*/ 2619430 w 7757049"/>
              <a:gd name="connsiteY1020" fmla="*/ 814538 h 7184141"/>
              <a:gd name="connsiteX1021" fmla="*/ 2926660 w 7757049"/>
              <a:gd name="connsiteY1021" fmla="*/ 702224 h 7184141"/>
              <a:gd name="connsiteX1022" fmla="*/ 3045494 w 7757049"/>
              <a:gd name="connsiteY1022" fmla="*/ 717441 h 7184141"/>
              <a:gd name="connsiteX1023" fmla="*/ 3176647 w 7757049"/>
              <a:gd name="connsiteY1023" fmla="*/ 763816 h 7184141"/>
              <a:gd name="connsiteX1024" fmla="*/ 3341856 w 7757049"/>
              <a:gd name="connsiteY1024" fmla="*/ 667445 h 7184141"/>
              <a:gd name="connsiteX1025" fmla="*/ 3406347 w 7757049"/>
              <a:gd name="connsiteY1025" fmla="*/ 587013 h 7184141"/>
              <a:gd name="connsiteX1026" fmla="*/ 3459966 w 7757049"/>
              <a:gd name="connsiteY1026" fmla="*/ 598607 h 7184141"/>
              <a:gd name="connsiteX1027" fmla="*/ 3508516 w 7757049"/>
              <a:gd name="connsiteY1027" fmla="*/ 709470 h 7184141"/>
              <a:gd name="connsiteX1028" fmla="*/ 3507066 w 7757049"/>
              <a:gd name="connsiteY1028" fmla="*/ 764541 h 7184141"/>
              <a:gd name="connsiteX1029" fmla="*/ 3471561 w 7757049"/>
              <a:gd name="connsiteY1029" fmla="*/ 731933 h 7184141"/>
              <a:gd name="connsiteX1030" fmla="*/ 3417215 w 7757049"/>
              <a:gd name="connsiteY1030" fmla="*/ 640634 h 7184141"/>
              <a:gd name="connsiteX1031" fmla="*/ 3380985 w 7757049"/>
              <a:gd name="connsiteY1031" fmla="*/ 637735 h 7184141"/>
              <a:gd name="connsiteX1032" fmla="*/ 3310699 w 7757049"/>
              <a:gd name="connsiteY1032" fmla="*/ 754396 h 7184141"/>
              <a:gd name="connsiteX1033" fmla="*/ 3285337 w 7757049"/>
              <a:gd name="connsiteY1033" fmla="*/ 775409 h 7184141"/>
              <a:gd name="connsiteX1034" fmla="*/ 3136795 w 7757049"/>
              <a:gd name="connsiteY1034" fmla="*/ 780481 h 7184141"/>
              <a:gd name="connsiteX1035" fmla="*/ 3054191 w 7757049"/>
              <a:gd name="connsiteY1035" fmla="*/ 739179 h 7184141"/>
              <a:gd name="connsiteX1036" fmla="*/ 2910719 w 7757049"/>
              <a:gd name="connsiteY1036" fmla="*/ 724687 h 7184141"/>
              <a:gd name="connsiteX1037" fmla="*/ 2879562 w 7757049"/>
              <a:gd name="connsiteY1037" fmla="*/ 765990 h 7184141"/>
              <a:gd name="connsiteX1038" fmla="*/ 2862495 w 7757049"/>
              <a:gd name="connsiteY1038" fmla="*/ 770967 h 7184141"/>
              <a:gd name="connsiteX1039" fmla="*/ 2856369 w 7757049"/>
              <a:gd name="connsiteY1039" fmla="*/ 824099 h 7184141"/>
              <a:gd name="connsiteX1040" fmla="*/ 2901304 w 7757049"/>
              <a:gd name="connsiteY1040" fmla="*/ 982652 h 7184141"/>
              <a:gd name="connsiteX1041" fmla="*/ 3126657 w 7757049"/>
              <a:gd name="connsiteY1041" fmla="*/ 1176120 h 7184141"/>
              <a:gd name="connsiteX1042" fmla="*/ 3602720 w 7757049"/>
              <a:gd name="connsiteY1042" fmla="*/ 1265971 h 7184141"/>
              <a:gd name="connsiteX1043" fmla="*/ 3632430 w 7757049"/>
              <a:gd name="connsiteY1043" fmla="*/ 1268144 h 7184141"/>
              <a:gd name="connsiteX1044" fmla="*/ 3608518 w 7757049"/>
              <a:gd name="connsiteY1044" fmla="*/ 1326113 h 7184141"/>
              <a:gd name="connsiteX1045" fmla="*/ 3657788 w 7757049"/>
              <a:gd name="connsiteY1045" fmla="*/ 1375387 h 7184141"/>
              <a:gd name="connsiteX1046" fmla="*/ 3732423 w 7757049"/>
              <a:gd name="connsiteY1046" fmla="*/ 1350025 h 7184141"/>
              <a:gd name="connsiteX1047" fmla="*/ 3953429 w 7757049"/>
              <a:gd name="connsiteY1047" fmla="*/ 1206553 h 7184141"/>
              <a:gd name="connsiteX1048" fmla="*/ 3983136 w 7757049"/>
              <a:gd name="connsiteY1048" fmla="*/ 1197858 h 7184141"/>
              <a:gd name="connsiteX1049" fmla="*/ 3991108 w 7757049"/>
              <a:gd name="connsiteY1049" fmla="*/ 1225394 h 7184141"/>
              <a:gd name="connsiteX1050" fmla="*/ 3970094 w 7757049"/>
              <a:gd name="connsiteY1050" fmla="*/ 1350749 h 7184141"/>
              <a:gd name="connsiteX1051" fmla="*/ 3955603 w 7757049"/>
              <a:gd name="connsiteY1051" fmla="*/ 1415964 h 7184141"/>
              <a:gd name="connsiteX1052" fmla="*/ 4001974 w 7757049"/>
              <a:gd name="connsiteY1052" fmla="*/ 1465237 h 7184141"/>
              <a:gd name="connsiteX1053" fmla="*/ 4115739 w 7757049"/>
              <a:gd name="connsiteY1053" fmla="*/ 1448572 h 7184141"/>
              <a:gd name="connsiteX1054" fmla="*/ 4310649 w 7757049"/>
              <a:gd name="connsiteY1054" fmla="*/ 1367414 h 7184141"/>
              <a:gd name="connsiteX1055" fmla="*/ 4367893 w 7757049"/>
              <a:gd name="connsiteY1055" fmla="*/ 1254377 h 7184141"/>
              <a:gd name="connsiteX1056" fmla="*/ 4341083 w 7757049"/>
              <a:gd name="connsiteY1056" fmla="*/ 1161627 h 7184141"/>
              <a:gd name="connsiteX1057" fmla="*/ 4361371 w 7757049"/>
              <a:gd name="connsiteY1057" fmla="*/ 1129744 h 7184141"/>
              <a:gd name="connsiteX1058" fmla="*/ 4457744 w 7757049"/>
              <a:gd name="connsiteY1058" fmla="*/ 1129745 h 7184141"/>
              <a:gd name="connsiteX1059" fmla="*/ 4720050 w 7757049"/>
              <a:gd name="connsiteY1059" fmla="*/ 1078297 h 7184141"/>
              <a:gd name="connsiteX1060" fmla="*/ 4758454 w 7757049"/>
              <a:gd name="connsiteY1060" fmla="*/ 1046415 h 7184141"/>
              <a:gd name="connsiteX1061" fmla="*/ 4817870 w 7757049"/>
              <a:gd name="connsiteY1061" fmla="*/ 992794 h 7184141"/>
              <a:gd name="connsiteX1062" fmla="*/ 4925111 w 7757049"/>
              <a:gd name="connsiteY1062" fmla="*/ 951492 h 7184141"/>
              <a:gd name="connsiteX1063" fmla="*/ 4945932 w 7757049"/>
              <a:gd name="connsiteY1063" fmla="*/ 947043 h 7184141"/>
              <a:gd name="connsiteX1064" fmla="*/ 4979457 w 7757049"/>
              <a:gd name="connsiteY1064" fmla="*/ 979753 h 7184141"/>
              <a:gd name="connsiteX1065" fmla="*/ 5010615 w 7757049"/>
              <a:gd name="connsiteY1065" fmla="*/ 1077574 h 7184141"/>
              <a:gd name="connsiteX1066" fmla="*/ 5218574 w 7757049"/>
              <a:gd name="connsiteY1066" fmla="*/ 1305098 h 7184141"/>
              <a:gd name="connsiteX1067" fmla="*/ 5559863 w 7757049"/>
              <a:gd name="connsiteY1067" fmla="*/ 1535522 h 7184141"/>
              <a:gd name="connsiteX1068" fmla="*/ 5942452 w 7757049"/>
              <a:gd name="connsiteY1068" fmla="*/ 1686240 h 7184141"/>
              <a:gd name="connsiteX1069" fmla="*/ 6077229 w 7757049"/>
              <a:gd name="connsiteY1069" fmla="*/ 1690587 h 7184141"/>
              <a:gd name="connsiteX1070" fmla="*/ 6043896 w 7757049"/>
              <a:gd name="connsiteY1070" fmla="*/ 1709426 h 7184141"/>
              <a:gd name="connsiteX1071" fmla="*/ 5769272 w 7757049"/>
              <a:gd name="connsiteY1071" fmla="*/ 1965937 h 7184141"/>
              <a:gd name="connsiteX1072" fmla="*/ 5740288 w 7757049"/>
              <a:gd name="connsiteY1072" fmla="*/ 2001441 h 7184141"/>
              <a:gd name="connsiteX1073" fmla="*/ 5734492 w 7757049"/>
              <a:gd name="connsiteY1073" fmla="*/ 2040570 h 7184141"/>
              <a:gd name="connsiteX1074" fmla="*/ 5775795 w 7757049"/>
              <a:gd name="connsiteY1074" fmla="*/ 2049990 h 7184141"/>
              <a:gd name="connsiteX1075" fmla="*/ 5848254 w 7757049"/>
              <a:gd name="connsiteY1075" fmla="*/ 2013035 h 7184141"/>
              <a:gd name="connsiteX1076" fmla="*/ 6152585 w 7757049"/>
              <a:gd name="connsiteY1076" fmla="*/ 1781886 h 7184141"/>
              <a:gd name="connsiteX1077" fmla="*/ 6679371 w 7757049"/>
              <a:gd name="connsiteY1077" fmla="*/ 1554361 h 7184141"/>
              <a:gd name="connsiteX1078" fmla="*/ 6853277 w 7757049"/>
              <a:gd name="connsiteY1078" fmla="*/ 1503639 h 7184141"/>
              <a:gd name="connsiteX1079" fmla="*/ 7014862 w 7757049"/>
              <a:gd name="connsiteY1079" fmla="*/ 1501465 h 7184141"/>
              <a:gd name="connsiteX1080" fmla="*/ 7152536 w 7757049"/>
              <a:gd name="connsiteY1080" fmla="*/ 1652908 h 7184141"/>
              <a:gd name="connsiteX1081" fmla="*/ 7203260 w 7757049"/>
              <a:gd name="connsiteY1081" fmla="*/ 1705803 h 7184141"/>
              <a:gd name="connsiteX1082" fmla="*/ 7302530 w 7757049"/>
              <a:gd name="connsiteY1082" fmla="*/ 1757973 h 7184141"/>
              <a:gd name="connsiteX1083" fmla="*/ 7621355 w 7757049"/>
              <a:gd name="connsiteY1083" fmla="*/ 2140566 h 7184141"/>
              <a:gd name="connsiteX1084" fmla="*/ 7756856 w 7757049"/>
              <a:gd name="connsiteY1084" fmla="*/ 2742710 h 7184141"/>
              <a:gd name="connsiteX1085" fmla="*/ 7735118 w 7757049"/>
              <a:gd name="connsiteY1085" fmla="*/ 3123850 h 7184141"/>
              <a:gd name="connsiteX1086" fmla="*/ 7501796 w 7757049"/>
              <a:gd name="connsiteY1086" fmla="*/ 3825987 h 7184141"/>
              <a:gd name="connsiteX1087" fmla="*/ 6829366 w 7757049"/>
              <a:gd name="connsiteY1087" fmla="*/ 4621595 h 7184141"/>
              <a:gd name="connsiteX1088" fmla="*/ 6034477 w 7757049"/>
              <a:gd name="connsiteY1088" fmla="*/ 4884624 h 7184141"/>
              <a:gd name="connsiteX1089" fmla="*/ 5404799 w 7757049"/>
              <a:gd name="connsiteY1089" fmla="*/ 4634636 h 7184141"/>
              <a:gd name="connsiteX1090" fmla="*/ 5224373 w 7757049"/>
              <a:gd name="connsiteY1090" fmla="*/ 4349144 h 7184141"/>
              <a:gd name="connsiteX1091" fmla="*/ 5199736 w 7757049"/>
              <a:gd name="connsiteY1091" fmla="*/ 4300596 h 7184141"/>
              <a:gd name="connsiteX1092" fmla="*/ 5169304 w 7757049"/>
              <a:gd name="connsiteY1092" fmla="*/ 4279583 h 7184141"/>
              <a:gd name="connsiteX1093" fmla="*/ 5142494 w 7757049"/>
              <a:gd name="connsiteY1093" fmla="*/ 4304943 h 7184141"/>
              <a:gd name="connsiteX1094" fmla="*/ 5125103 w 7757049"/>
              <a:gd name="connsiteY1094" fmla="*/ 4389721 h 7184141"/>
              <a:gd name="connsiteX1095" fmla="*/ 5087422 w 7757049"/>
              <a:gd name="connsiteY1095" fmla="*/ 4563627 h 7184141"/>
              <a:gd name="connsiteX1096" fmla="*/ 4778018 w 7757049"/>
              <a:gd name="connsiteY1096" fmla="*/ 5152728 h 7184141"/>
              <a:gd name="connsiteX1097" fmla="*/ 4596144 w 7757049"/>
              <a:gd name="connsiteY1097" fmla="*/ 5317212 h 7184141"/>
              <a:gd name="connsiteX1098" fmla="*/ 4063561 w 7757049"/>
              <a:gd name="connsiteY1098" fmla="*/ 5535316 h 7184141"/>
              <a:gd name="connsiteX1099" fmla="*/ 3092601 w 7757049"/>
              <a:gd name="connsiteY1099" fmla="*/ 5919357 h 7184141"/>
              <a:gd name="connsiteX1100" fmla="*/ 2706388 w 7757049"/>
              <a:gd name="connsiteY1100" fmla="*/ 5962833 h 7184141"/>
              <a:gd name="connsiteX1101" fmla="*/ 2404953 w 7757049"/>
              <a:gd name="connsiteY1101" fmla="*/ 5836752 h 7184141"/>
              <a:gd name="connsiteX1102" fmla="*/ 2337564 w 7757049"/>
              <a:gd name="connsiteY1102" fmla="*/ 5876606 h 7184141"/>
              <a:gd name="connsiteX1103" fmla="*/ 2099896 w 7757049"/>
              <a:gd name="connsiteY1103" fmla="*/ 6481646 h 7184141"/>
              <a:gd name="connsiteX1104" fmla="*/ 1626007 w 7757049"/>
              <a:gd name="connsiteY1104" fmla="*/ 6988144 h 7184141"/>
              <a:gd name="connsiteX1105" fmla="*/ 788367 w 7757049"/>
              <a:gd name="connsiteY1105" fmla="*/ 7161325 h 7184141"/>
              <a:gd name="connsiteX1106" fmla="*/ 176803 w 7757049"/>
              <a:gd name="connsiteY1106" fmla="*/ 6562078 h 7184141"/>
              <a:gd name="connsiteX1107" fmla="*/ 97822 w 7757049"/>
              <a:gd name="connsiteY1107" fmla="*/ 5907038 h 7184141"/>
              <a:gd name="connsiteX1108" fmla="*/ 71012 w 7757049"/>
              <a:gd name="connsiteY1108" fmla="*/ 5877329 h 7184141"/>
              <a:gd name="connsiteX1109" fmla="*/ 0 w 7757049"/>
              <a:gd name="connsiteY1109" fmla="*/ 5840376 h 7184141"/>
              <a:gd name="connsiteX1110" fmla="*/ 0 w 7757049"/>
              <a:gd name="connsiteY1110" fmla="*/ 5791828 h 7184141"/>
              <a:gd name="connsiteX1111" fmla="*/ 392734 w 7757049"/>
              <a:gd name="connsiteY1111" fmla="*/ 4862161 h 7184141"/>
              <a:gd name="connsiteX1112" fmla="*/ 671705 w 7757049"/>
              <a:gd name="connsiteY1112" fmla="*/ 4484645 h 7184141"/>
              <a:gd name="connsiteX1113" fmla="*/ 773149 w 7757049"/>
              <a:gd name="connsiteY1113" fmla="*/ 4372331 h 7184141"/>
              <a:gd name="connsiteX1114" fmla="*/ 755760 w 7757049"/>
              <a:gd name="connsiteY1114" fmla="*/ 4304944 h 7184141"/>
              <a:gd name="connsiteX1115" fmla="*/ 707935 w 7757049"/>
              <a:gd name="connsiteY1115" fmla="*/ 4274512 h 7184141"/>
              <a:gd name="connsiteX1116" fmla="*/ 678228 w 7757049"/>
              <a:gd name="connsiteY1116" fmla="*/ 4158574 h 7184141"/>
              <a:gd name="connsiteX1117" fmla="*/ 704313 w 7757049"/>
              <a:gd name="connsiteY1117" fmla="*/ 4116548 h 7184141"/>
              <a:gd name="connsiteX1118" fmla="*/ 748514 w 7757049"/>
              <a:gd name="connsiteY1118" fmla="*/ 4052783 h 7184141"/>
              <a:gd name="connsiteX1119" fmla="*/ 765180 w 7757049"/>
              <a:gd name="connsiteY1119" fmla="*/ 3981771 h 7184141"/>
              <a:gd name="connsiteX1120" fmla="*/ 907926 w 7757049"/>
              <a:gd name="connsiteY1120" fmla="*/ 3786855 h 7184141"/>
              <a:gd name="connsiteX1121" fmla="*/ 932563 w 7757049"/>
              <a:gd name="connsiteY1121" fmla="*/ 3774536 h 7184141"/>
              <a:gd name="connsiteX1122" fmla="*/ 1313704 w 7757049"/>
              <a:gd name="connsiteY1122" fmla="*/ 3586864 h 7184141"/>
              <a:gd name="connsiteX1123" fmla="*/ 1584704 w 7757049"/>
              <a:gd name="connsiteY1123" fmla="*/ 3362969 h 7184141"/>
              <a:gd name="connsiteX1124" fmla="*/ 1553547 w 7757049"/>
              <a:gd name="connsiteY1124" fmla="*/ 3580344 h 7184141"/>
              <a:gd name="connsiteX1125" fmla="*/ 1519491 w 7757049"/>
              <a:gd name="connsiteY1125" fmla="*/ 3930324 h 7184141"/>
              <a:gd name="connsiteX1126" fmla="*/ 1512245 w 7757049"/>
              <a:gd name="connsiteY1126" fmla="*/ 4066550 h 7184141"/>
              <a:gd name="connsiteX1127" fmla="*/ 1390512 w 7757049"/>
              <a:gd name="connsiteY1127" fmla="*/ 4541890 h 7184141"/>
              <a:gd name="connsiteX1128" fmla="*/ 1330370 w 7757049"/>
              <a:gd name="connsiteY1128" fmla="*/ 4723039 h 7184141"/>
              <a:gd name="connsiteX1129" fmla="*/ 1341963 w 7757049"/>
              <a:gd name="connsiteY1129" fmla="*/ 4783181 h 7184141"/>
              <a:gd name="connsiteX1130" fmla="*/ 1398482 w 7757049"/>
              <a:gd name="connsiteY1130" fmla="*/ 4759269 h 7184141"/>
              <a:gd name="connsiteX1131" fmla="*/ 1402830 w 7757049"/>
              <a:gd name="connsiteY1131" fmla="*/ 4754922 h 7184141"/>
              <a:gd name="connsiteX1132" fmla="*/ 1472390 w 7757049"/>
              <a:gd name="connsiteY1132" fmla="*/ 4666520 h 7184141"/>
              <a:gd name="connsiteX1133" fmla="*/ 1523115 w 7757049"/>
              <a:gd name="connsiteY1133" fmla="*/ 4567250 h 7184141"/>
              <a:gd name="connsiteX1134" fmla="*/ 1607893 w 7757049"/>
              <a:gd name="connsiteY1134" fmla="*/ 4235383 h 7184141"/>
              <a:gd name="connsiteX1135" fmla="*/ 1897008 w 7757049"/>
              <a:gd name="connsiteY1135" fmla="*/ 3407894 h 7184141"/>
              <a:gd name="connsiteX1136" fmla="*/ 2075260 w 7757049"/>
              <a:gd name="connsiteY1136" fmla="*/ 3087621 h 7184141"/>
              <a:gd name="connsiteX1137" fmla="*/ 2140473 w 7757049"/>
              <a:gd name="connsiteY1137" fmla="*/ 2985453 h 7184141"/>
              <a:gd name="connsiteX1138" fmla="*/ 2136126 w 7757049"/>
              <a:gd name="connsiteY1138" fmla="*/ 2913715 h 7184141"/>
              <a:gd name="connsiteX1139" fmla="*/ 2083956 w 7757049"/>
              <a:gd name="connsiteY1139" fmla="*/ 2868791 h 7184141"/>
              <a:gd name="connsiteX1140" fmla="*/ 1965120 w 7757049"/>
              <a:gd name="connsiteY1140" fmla="*/ 2834735 h 7184141"/>
              <a:gd name="connsiteX1141" fmla="*/ 1678901 w 7757049"/>
              <a:gd name="connsiteY1141" fmla="*/ 3003567 h 7184141"/>
              <a:gd name="connsiteX1142" fmla="*/ 1642672 w 7757049"/>
              <a:gd name="connsiteY1142" fmla="*/ 3115879 h 7184141"/>
              <a:gd name="connsiteX1143" fmla="*/ 1509345 w 7757049"/>
              <a:gd name="connsiteY1143" fmla="*/ 3352100 h 7184141"/>
              <a:gd name="connsiteX1144" fmla="*/ 1179652 w 7757049"/>
              <a:gd name="connsiteY1144" fmla="*/ 3566575 h 7184141"/>
              <a:gd name="connsiteX1145" fmla="*/ 991255 w 7757049"/>
              <a:gd name="connsiteY1145" fmla="*/ 3607155 h 7184141"/>
              <a:gd name="connsiteX1146" fmla="*/ 830394 w 7757049"/>
              <a:gd name="connsiteY1146" fmla="*/ 3485420 h 7184141"/>
              <a:gd name="connsiteX1147" fmla="*/ 786917 w 7757049"/>
              <a:gd name="connsiteY1147" fmla="*/ 3144138 h 7184141"/>
              <a:gd name="connsiteX1148" fmla="*/ 795611 w 7757049"/>
              <a:gd name="connsiteY1148" fmla="*/ 3090517 h 7184141"/>
              <a:gd name="connsiteX1149" fmla="*/ 819523 w 7757049"/>
              <a:gd name="connsiteY1149" fmla="*/ 3080375 h 7184141"/>
              <a:gd name="connsiteX1150" fmla="*/ 960820 w 7757049"/>
              <a:gd name="connsiteY1150" fmla="*/ 3093416 h 7184141"/>
              <a:gd name="connsiteX1151" fmla="*/ 1250664 w 7757049"/>
              <a:gd name="connsiteY1151" fmla="*/ 2906469 h 7184141"/>
              <a:gd name="connsiteX1152" fmla="*/ 1669482 w 7757049"/>
              <a:gd name="connsiteY1152" fmla="*/ 2647788 h 7184141"/>
              <a:gd name="connsiteX1153" fmla="*/ 2051348 w 7757049"/>
              <a:gd name="connsiteY1153" fmla="*/ 2611558 h 7184141"/>
              <a:gd name="connsiteX1154" fmla="*/ 2194819 w 7757049"/>
              <a:gd name="connsiteY1154" fmla="*/ 2734015 h 7184141"/>
              <a:gd name="connsiteX1155" fmla="*/ 2209311 w 7757049"/>
              <a:gd name="connsiteY1155" fmla="*/ 2767346 h 7184141"/>
              <a:gd name="connsiteX1156" fmla="*/ 2285394 w 7757049"/>
              <a:gd name="connsiteY1156" fmla="*/ 2820967 h 7184141"/>
              <a:gd name="connsiteX1157" fmla="*/ 2345536 w 7757049"/>
              <a:gd name="connsiteY1157" fmla="*/ 2749232 h 7184141"/>
              <a:gd name="connsiteX1158" fmla="*/ 2230324 w 7757049"/>
              <a:gd name="connsiteY1158" fmla="*/ 2502142 h 7184141"/>
              <a:gd name="connsiteX1159" fmla="*/ 1981061 w 7757049"/>
              <a:gd name="connsiteY1159" fmla="*/ 2449247 h 7184141"/>
              <a:gd name="connsiteX1160" fmla="*/ 1737595 w 7757049"/>
              <a:gd name="connsiteY1160" fmla="*/ 2497794 h 7184141"/>
              <a:gd name="connsiteX1161" fmla="*/ 1307905 w 7757049"/>
              <a:gd name="connsiteY1161" fmla="*/ 2665901 h 7184141"/>
              <a:gd name="connsiteX1162" fmla="*/ 1186172 w 7757049"/>
              <a:gd name="connsiteY1162" fmla="*/ 2713001 h 7184141"/>
              <a:gd name="connsiteX1163" fmla="*/ 1117335 w 7757049"/>
              <a:gd name="connsiteY1163" fmla="*/ 2676771 h 7184141"/>
              <a:gd name="connsiteX1164" fmla="*/ 1107916 w 7757049"/>
              <a:gd name="connsiteY1164" fmla="*/ 2632571 h 7184141"/>
              <a:gd name="connsiteX1165" fmla="*/ 1100670 w 7757049"/>
              <a:gd name="connsiteY1165" fmla="*/ 2584748 h 7184141"/>
              <a:gd name="connsiteX1166" fmla="*/ 1081105 w 7757049"/>
              <a:gd name="connsiteY1166" fmla="*/ 2560836 h 7184141"/>
              <a:gd name="connsiteX1167" fmla="*/ 1070938 w 7757049"/>
              <a:gd name="connsiteY1167" fmla="*/ 2561636 h 7184141"/>
              <a:gd name="connsiteX1168" fmla="*/ 1080018 w 7757049"/>
              <a:gd name="connsiteY1168" fmla="*/ 2555854 h 7184141"/>
              <a:gd name="connsiteX1169" fmla="*/ 1101393 w 7757049"/>
              <a:gd name="connsiteY1169" fmla="*/ 2565908 h 7184141"/>
              <a:gd name="connsiteX1170" fmla="*/ 1155013 w 7757049"/>
              <a:gd name="connsiteY1170" fmla="*/ 2565909 h 7184141"/>
              <a:gd name="connsiteX1171" fmla="*/ 1212259 w 7757049"/>
              <a:gd name="connsiteY1171" fmla="*/ 2495620 h 7184141"/>
              <a:gd name="connsiteX1172" fmla="*/ 1433263 w 7757049"/>
              <a:gd name="connsiteY1172" fmla="*/ 2173172 h 7184141"/>
              <a:gd name="connsiteX1173" fmla="*/ 1597022 w 7757049"/>
              <a:gd name="connsiteY1173" fmla="*/ 2039846 h 7184141"/>
              <a:gd name="connsiteX1174" fmla="*/ 1720204 w 7757049"/>
              <a:gd name="connsiteY1174" fmla="*/ 2062309 h 7184141"/>
              <a:gd name="connsiteX1175" fmla="*/ 1737595 w 7757049"/>
              <a:gd name="connsiteY1175" fmla="*/ 2078975 h 7184141"/>
              <a:gd name="connsiteX1176" fmla="*/ 1865849 w 7757049"/>
              <a:gd name="connsiteY1176" fmla="*/ 2098538 h 7184141"/>
              <a:gd name="connsiteX1177" fmla="*/ 1969468 w 7757049"/>
              <a:gd name="connsiteY1177" fmla="*/ 2016660 h 7184141"/>
              <a:gd name="connsiteX1178" fmla="*/ 1965121 w 7757049"/>
              <a:gd name="connsiteY1178" fmla="*/ 1852899 h 7184141"/>
              <a:gd name="connsiteX1179" fmla="*/ 1901356 w 7757049"/>
              <a:gd name="connsiteY1179" fmla="*/ 1760874 h 7184141"/>
              <a:gd name="connsiteX1180" fmla="*/ 1761507 w 7757049"/>
              <a:gd name="connsiteY1180" fmla="*/ 1370315 h 7184141"/>
              <a:gd name="connsiteX1181" fmla="*/ 1765856 w 7757049"/>
              <a:gd name="connsiteY1181" fmla="*/ 1292782 h 7184141"/>
              <a:gd name="connsiteX1182" fmla="*/ 1843388 w 7757049"/>
              <a:gd name="connsiteY1182" fmla="*/ 1184815 h 7184141"/>
              <a:gd name="connsiteX1183" fmla="*/ 1841937 w 7757049"/>
              <a:gd name="connsiteY1183" fmla="*/ 1200033 h 7184141"/>
              <a:gd name="connsiteX1184" fmla="*/ 1799912 w 7757049"/>
              <a:gd name="connsiteY1184" fmla="*/ 1436977 h 7184141"/>
              <a:gd name="connsiteX1185" fmla="*/ 1936860 w 7757049"/>
              <a:gd name="connsiteY1185" fmla="*/ 1736963 h 7184141"/>
              <a:gd name="connsiteX1186" fmla="*/ 2296988 w 7757049"/>
              <a:gd name="connsiteY1186" fmla="*/ 1915939 h 7184141"/>
              <a:gd name="connsiteX1187" fmla="*/ 2362926 w 7757049"/>
              <a:gd name="connsiteY1187" fmla="*/ 1922459 h 7184141"/>
              <a:gd name="connsiteX1188" fmla="*/ 2383939 w 7757049"/>
              <a:gd name="connsiteY1188" fmla="*/ 1866667 h 7184141"/>
              <a:gd name="connsiteX1189" fmla="*/ 2358577 w 7757049"/>
              <a:gd name="connsiteY1189" fmla="*/ 1840579 h 7184141"/>
              <a:gd name="connsiteX1190" fmla="*/ 2147719 w 7757049"/>
              <a:gd name="connsiteY1190" fmla="*/ 1667402 h 7184141"/>
              <a:gd name="connsiteX1191" fmla="*/ 1973090 w 7757049"/>
              <a:gd name="connsiteY1191" fmla="*/ 1504366 h 7184141"/>
              <a:gd name="connsiteX1192" fmla="*/ 1993380 w 7757049"/>
              <a:gd name="connsiteY1192" fmla="*/ 1399299 h 7184141"/>
              <a:gd name="connsiteX1193" fmla="*/ 2178876 w 7757049"/>
              <a:gd name="connsiteY1193" fmla="*/ 1302927 h 7184141"/>
              <a:gd name="connsiteX1194" fmla="*/ 2283220 w 7757049"/>
              <a:gd name="connsiteY1194" fmla="*/ 1305101 h 7184141"/>
              <a:gd name="connsiteX1195" fmla="*/ 2344811 w 7757049"/>
              <a:gd name="connsiteY1195" fmla="*/ 1271044 h 7184141"/>
              <a:gd name="connsiteX1196" fmla="*/ 2271626 w 7757049"/>
              <a:gd name="connsiteY1196" fmla="*/ 1180468 h 7184141"/>
              <a:gd name="connsiteX1197" fmla="*/ 2187573 w 7757049"/>
              <a:gd name="connsiteY1197" fmla="*/ 1188439 h 7184141"/>
              <a:gd name="connsiteX1198" fmla="*/ 2078883 w 7757049"/>
              <a:gd name="connsiteY1198" fmla="*/ 1215975 h 7184141"/>
              <a:gd name="connsiteX1199" fmla="*/ 2052073 w 7757049"/>
              <a:gd name="connsiteY1199" fmla="*/ 1208004 h 7184141"/>
              <a:gd name="connsiteX1200" fmla="*/ 2067288 w 7757049"/>
              <a:gd name="connsiteY1200" fmla="*/ 1181919 h 7184141"/>
              <a:gd name="connsiteX1201" fmla="*/ 2094824 w 7757049"/>
              <a:gd name="connsiteY1201" fmla="*/ 1170323 h 7184141"/>
              <a:gd name="connsiteX1202" fmla="*/ 2194818 w 7757049"/>
              <a:gd name="connsiteY1202" fmla="*/ 1145687 h 7184141"/>
              <a:gd name="connsiteX1203" fmla="*/ 2486834 w 7757049"/>
              <a:gd name="connsiteY1203" fmla="*/ 1220322 h 7184141"/>
              <a:gd name="connsiteX1204" fmla="*/ 2524512 w 7757049"/>
              <a:gd name="connsiteY1204" fmla="*/ 1250754 h 7184141"/>
              <a:gd name="connsiteX1205" fmla="*/ 2561467 w 7757049"/>
              <a:gd name="connsiteY1205" fmla="*/ 1254378 h 7184141"/>
              <a:gd name="connsiteX1206" fmla="*/ 2574508 w 7757049"/>
              <a:gd name="connsiteY1206" fmla="*/ 1219597 h 7184141"/>
              <a:gd name="connsiteX1207" fmla="*/ 2567262 w 7757049"/>
              <a:gd name="connsiteY1207" fmla="*/ 1186989 h 7184141"/>
              <a:gd name="connsiteX1208" fmla="*/ 2489730 w 7757049"/>
              <a:gd name="connsiteY1208" fmla="*/ 1012359 h 7184141"/>
              <a:gd name="connsiteX1209" fmla="*/ 2480310 w 7757049"/>
              <a:gd name="connsiteY1209" fmla="*/ 918886 h 7184141"/>
              <a:gd name="connsiteX1210" fmla="*/ 2488100 w 7757049"/>
              <a:gd name="connsiteY1210" fmla="*/ 879214 h 7184141"/>
              <a:gd name="connsiteX1211" fmla="*/ 2487560 w 7757049"/>
              <a:gd name="connsiteY1211" fmla="*/ 874495 h 7184141"/>
              <a:gd name="connsiteX1212" fmla="*/ 2478132 w 7757049"/>
              <a:gd name="connsiteY1212" fmla="*/ 876853 h 7184141"/>
              <a:gd name="connsiteX1213" fmla="*/ 2402048 w 7757049"/>
              <a:gd name="connsiteY1213" fmla="*/ 786279 h 7184141"/>
              <a:gd name="connsiteX1214" fmla="*/ 2373064 w 7757049"/>
              <a:gd name="connsiteY1214" fmla="*/ 774684 h 7184141"/>
              <a:gd name="connsiteX1215" fmla="*/ 2392628 w 7757049"/>
              <a:gd name="connsiteY1215" fmla="*/ 750049 h 7184141"/>
              <a:gd name="connsiteX1216" fmla="*/ 2665804 w 7757049"/>
              <a:gd name="connsiteY1216" fmla="*/ 594982 h 7184141"/>
              <a:gd name="connsiteX1217" fmla="*/ 3167228 w 7757049"/>
              <a:gd name="connsiteY1217" fmla="*/ 463829 h 7184141"/>
              <a:gd name="connsiteX1218" fmla="*/ 3195940 w 7757049"/>
              <a:gd name="connsiteY1218" fmla="*/ 461023 h 7184141"/>
              <a:gd name="connsiteX1219" fmla="*/ 3419394 w 7757049"/>
              <a:gd name="connsiteY1219" fmla="*/ 443548 h 7184141"/>
              <a:gd name="connsiteX1220" fmla="*/ 3476636 w 7757049"/>
              <a:gd name="connsiteY1220" fmla="*/ 473980 h 7184141"/>
              <a:gd name="connsiteX1221" fmla="*/ 3498375 w 7757049"/>
              <a:gd name="connsiteY1221" fmla="*/ 476153 h 7184141"/>
              <a:gd name="connsiteX1222" fmla="*/ 3518664 w 7757049"/>
              <a:gd name="connsiteY1222" fmla="*/ 468907 h 7184141"/>
              <a:gd name="connsiteX1223" fmla="*/ 3541128 w 7757049"/>
              <a:gd name="connsiteY1223" fmla="*/ 496443 h 7184141"/>
              <a:gd name="connsiteX1224" fmla="*/ 3530257 w 7757049"/>
              <a:gd name="connsiteY1224" fmla="*/ 506588 h 7184141"/>
              <a:gd name="connsiteX1225" fmla="*/ 3488955 w 7757049"/>
              <a:gd name="connsiteY1225" fmla="*/ 499342 h 7184141"/>
              <a:gd name="connsiteX1226" fmla="*/ 3324470 w 7757049"/>
              <a:gd name="connsiteY1226" fmla="*/ 452967 h 7184141"/>
              <a:gd name="connsiteX1227" fmla="*/ 3307805 w 7757049"/>
              <a:gd name="connsiteY1227" fmla="*/ 448620 h 7184141"/>
              <a:gd name="connsiteX1228" fmla="*/ 3307805 w 7757049"/>
              <a:gd name="connsiteY1228" fmla="*/ 442822 h 7184141"/>
              <a:gd name="connsiteX1229" fmla="*/ 3419394 w 7757049"/>
              <a:gd name="connsiteY1229" fmla="*/ 443548 h 7184141"/>
              <a:gd name="connsiteX1230" fmla="*/ 2640444 w 7757049"/>
              <a:gd name="connsiteY1230" fmla="*/ 36320 h 7184141"/>
              <a:gd name="connsiteX1231" fmla="*/ 2608561 w 7757049"/>
              <a:gd name="connsiteY1231" fmla="*/ 118925 h 7184141"/>
              <a:gd name="connsiteX1232" fmla="*/ 2522336 w 7757049"/>
              <a:gd name="connsiteY1232" fmla="*/ 381956 h 7184141"/>
              <a:gd name="connsiteX1233" fmla="*/ 2612911 w 7757049"/>
              <a:gd name="connsiteY1233" fmla="*/ 460213 h 7184141"/>
              <a:gd name="connsiteX1234" fmla="*/ 3169404 w 7757049"/>
              <a:gd name="connsiteY1234" fmla="*/ 380506 h 7184141"/>
              <a:gd name="connsiteX1235" fmla="*/ 3190419 w 7757049"/>
              <a:gd name="connsiteY1235" fmla="*/ 384855 h 7184141"/>
              <a:gd name="connsiteX1236" fmla="*/ 2941880 w 7757049"/>
              <a:gd name="connsiteY1236" fmla="*/ 429054 h 7184141"/>
              <a:gd name="connsiteX1237" fmla="*/ 2442630 w 7757049"/>
              <a:gd name="connsiteY1237" fmla="*/ 639915 h 7184141"/>
              <a:gd name="connsiteX1238" fmla="*/ 2432485 w 7757049"/>
              <a:gd name="connsiteY1238" fmla="*/ 646435 h 7184141"/>
              <a:gd name="connsiteX1239" fmla="*/ 2387561 w 7757049"/>
              <a:gd name="connsiteY1239" fmla="*/ 621073 h 7184141"/>
              <a:gd name="connsiteX1240" fmla="*/ 2458570 w 7757049"/>
              <a:gd name="connsiteY1240" fmla="*/ 241383 h 7184141"/>
              <a:gd name="connsiteX1241" fmla="*/ 2614359 w 7757049"/>
              <a:gd name="connsiteY1241" fmla="*/ 46465 h 7184141"/>
              <a:gd name="connsiteX1242" fmla="*/ 2640444 w 7757049"/>
              <a:gd name="connsiteY1242" fmla="*/ 36320 h 7184141"/>
              <a:gd name="connsiteX1243" fmla="*/ 2678127 w 7757049"/>
              <a:gd name="connsiteY1243" fmla="*/ 91 h 7184141"/>
              <a:gd name="connsiteX1244" fmla="*/ 2689719 w 7757049"/>
              <a:gd name="connsiteY1244" fmla="*/ 10233 h 7184141"/>
              <a:gd name="connsiteX1245" fmla="*/ 2673054 w 7757049"/>
              <a:gd name="connsiteY1245" fmla="*/ 29075 h 7184141"/>
              <a:gd name="connsiteX1246" fmla="*/ 2664358 w 7757049"/>
              <a:gd name="connsiteY1246" fmla="*/ 19655 h 7184141"/>
              <a:gd name="connsiteX1247" fmla="*/ 2678127 w 7757049"/>
              <a:gd name="connsiteY1247" fmla="*/ 91 h 718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</a:cxnLst>
            <a:rect l="l" t="t" r="r" b="b"/>
            <a:pathLst>
              <a:path w="7757049" h="7184141">
                <a:moveTo>
                  <a:pt x="608661" y="6480198"/>
                </a:moveTo>
                <a:cubicBezTo>
                  <a:pt x="642717" y="6499762"/>
                  <a:pt x="671701" y="6524399"/>
                  <a:pt x="697786" y="6553383"/>
                </a:cubicBezTo>
                <a:cubicBezTo>
                  <a:pt x="704309" y="6559904"/>
                  <a:pt x="712278" y="6566424"/>
                  <a:pt x="709382" y="6576569"/>
                </a:cubicBezTo>
                <a:cubicBezTo>
                  <a:pt x="707931" y="6581642"/>
                  <a:pt x="701410" y="6580916"/>
                  <a:pt x="696338" y="6579468"/>
                </a:cubicBezTo>
                <a:cubicBezTo>
                  <a:pt x="686193" y="6577295"/>
                  <a:pt x="672426" y="6574395"/>
                  <a:pt x="673875" y="6562803"/>
                </a:cubicBezTo>
                <a:cubicBezTo>
                  <a:pt x="675325" y="6543238"/>
                  <a:pt x="664455" y="6541065"/>
                  <a:pt x="650688" y="6535267"/>
                </a:cubicBezTo>
                <a:cubicBezTo>
                  <a:pt x="627500" y="6525847"/>
                  <a:pt x="615907" y="6504110"/>
                  <a:pt x="608661" y="6480198"/>
                </a:cubicBezTo>
                <a:close/>
                <a:moveTo>
                  <a:pt x="568084" y="6395420"/>
                </a:moveTo>
                <a:cubicBezTo>
                  <a:pt x="585475" y="6407739"/>
                  <a:pt x="591270" y="6421505"/>
                  <a:pt x="594895" y="6436723"/>
                </a:cubicBezTo>
                <a:cubicBezTo>
                  <a:pt x="597793" y="6444694"/>
                  <a:pt x="596343" y="6453388"/>
                  <a:pt x="586923" y="6456287"/>
                </a:cubicBezTo>
                <a:cubicBezTo>
                  <a:pt x="577504" y="6459186"/>
                  <a:pt x="573156" y="6451940"/>
                  <a:pt x="569532" y="6443968"/>
                </a:cubicBezTo>
                <a:cubicBezTo>
                  <a:pt x="563737" y="6429476"/>
                  <a:pt x="564460" y="6414984"/>
                  <a:pt x="568084" y="6395420"/>
                </a:cubicBezTo>
                <a:close/>
                <a:moveTo>
                  <a:pt x="1412243" y="6354118"/>
                </a:moveTo>
                <a:cubicBezTo>
                  <a:pt x="1389782" y="6396145"/>
                  <a:pt x="1355000" y="6427303"/>
                  <a:pt x="1318770" y="6457012"/>
                </a:cubicBezTo>
                <a:cubicBezTo>
                  <a:pt x="1344855" y="6417883"/>
                  <a:pt x="1372391" y="6380203"/>
                  <a:pt x="1412243" y="6354118"/>
                </a:cubicBezTo>
                <a:close/>
                <a:moveTo>
                  <a:pt x="553589" y="5949788"/>
                </a:moveTo>
                <a:cubicBezTo>
                  <a:pt x="567356" y="5962107"/>
                  <a:pt x="583298" y="5975874"/>
                  <a:pt x="598513" y="5988918"/>
                </a:cubicBezTo>
                <a:cubicBezTo>
                  <a:pt x="597065" y="5990366"/>
                  <a:pt x="595616" y="5991091"/>
                  <a:pt x="594891" y="5992539"/>
                </a:cubicBezTo>
                <a:cubicBezTo>
                  <a:pt x="581124" y="5978047"/>
                  <a:pt x="566633" y="5963555"/>
                  <a:pt x="553589" y="5949788"/>
                </a:cubicBezTo>
                <a:close/>
                <a:moveTo>
                  <a:pt x="972411" y="5568648"/>
                </a:moveTo>
                <a:cubicBezTo>
                  <a:pt x="994875" y="5720813"/>
                  <a:pt x="901402" y="5852691"/>
                  <a:pt x="770972" y="5858489"/>
                </a:cubicBezTo>
                <a:cubicBezTo>
                  <a:pt x="768799" y="5847619"/>
                  <a:pt x="778219" y="5851966"/>
                  <a:pt x="781843" y="5850518"/>
                </a:cubicBezTo>
                <a:cubicBezTo>
                  <a:pt x="873141" y="5807767"/>
                  <a:pt x="946326" y="5750523"/>
                  <a:pt x="956471" y="5640384"/>
                </a:cubicBezTo>
                <a:cubicBezTo>
                  <a:pt x="958645" y="5615748"/>
                  <a:pt x="960818" y="5591111"/>
                  <a:pt x="972411" y="5568648"/>
                </a:cubicBezTo>
                <a:close/>
                <a:moveTo>
                  <a:pt x="784830" y="5495011"/>
                </a:moveTo>
                <a:cubicBezTo>
                  <a:pt x="788906" y="5496188"/>
                  <a:pt x="792348" y="5498724"/>
                  <a:pt x="794161" y="5504158"/>
                </a:cubicBezTo>
                <a:cubicBezTo>
                  <a:pt x="796334" y="5510681"/>
                  <a:pt x="791987" y="5517201"/>
                  <a:pt x="786189" y="5519375"/>
                </a:cubicBezTo>
                <a:cubicBezTo>
                  <a:pt x="740540" y="5538939"/>
                  <a:pt x="725323" y="5580967"/>
                  <a:pt x="708657" y="5622269"/>
                </a:cubicBezTo>
                <a:cubicBezTo>
                  <a:pt x="677500" y="5699076"/>
                  <a:pt x="678225" y="5699076"/>
                  <a:pt x="759379" y="5699802"/>
                </a:cubicBezTo>
                <a:cubicBezTo>
                  <a:pt x="792711" y="5699801"/>
                  <a:pt x="826044" y="5700527"/>
                  <a:pt x="858649" y="5709221"/>
                </a:cubicBezTo>
                <a:cubicBezTo>
                  <a:pt x="865173" y="5711395"/>
                  <a:pt x="873142" y="5713569"/>
                  <a:pt x="874592" y="5721539"/>
                </a:cubicBezTo>
                <a:cubicBezTo>
                  <a:pt x="875315" y="5728785"/>
                  <a:pt x="869519" y="5731685"/>
                  <a:pt x="864447" y="5735306"/>
                </a:cubicBezTo>
                <a:cubicBezTo>
                  <a:pt x="804305" y="5776609"/>
                  <a:pt x="716628" y="5765015"/>
                  <a:pt x="671702" y="5710669"/>
                </a:cubicBezTo>
                <a:cubicBezTo>
                  <a:pt x="656485" y="5691830"/>
                  <a:pt x="649239" y="5670818"/>
                  <a:pt x="652138" y="5646181"/>
                </a:cubicBezTo>
                <a:cubicBezTo>
                  <a:pt x="655762" y="5621544"/>
                  <a:pt x="659384" y="5596184"/>
                  <a:pt x="666630" y="5572271"/>
                </a:cubicBezTo>
                <a:cubicBezTo>
                  <a:pt x="682572" y="5522274"/>
                  <a:pt x="719527" y="5494015"/>
                  <a:pt x="771697" y="5494015"/>
                </a:cubicBezTo>
                <a:cubicBezTo>
                  <a:pt x="776044" y="5494015"/>
                  <a:pt x="780754" y="5493834"/>
                  <a:pt x="784830" y="5495011"/>
                </a:cubicBezTo>
                <a:close/>
                <a:moveTo>
                  <a:pt x="476057" y="5379527"/>
                </a:moveTo>
                <a:cubicBezTo>
                  <a:pt x="482578" y="5394744"/>
                  <a:pt x="476057" y="5405612"/>
                  <a:pt x="473159" y="5416482"/>
                </a:cubicBezTo>
                <a:cubicBezTo>
                  <a:pt x="439102" y="5538938"/>
                  <a:pt x="440553" y="5662122"/>
                  <a:pt x="452871" y="5786753"/>
                </a:cubicBezTo>
                <a:cubicBezTo>
                  <a:pt x="455768" y="5816462"/>
                  <a:pt x="470262" y="5842547"/>
                  <a:pt x="483303" y="5868634"/>
                </a:cubicBezTo>
                <a:cubicBezTo>
                  <a:pt x="487650" y="5878054"/>
                  <a:pt x="493448" y="5886023"/>
                  <a:pt x="476783" y="5893994"/>
                </a:cubicBezTo>
                <a:cubicBezTo>
                  <a:pt x="459392" y="5901965"/>
                  <a:pt x="472435" y="5925877"/>
                  <a:pt x="463739" y="5940369"/>
                </a:cubicBezTo>
                <a:cubicBezTo>
                  <a:pt x="452146" y="5941817"/>
                  <a:pt x="452146" y="5925877"/>
                  <a:pt x="439828" y="5925877"/>
                </a:cubicBezTo>
                <a:cubicBezTo>
                  <a:pt x="430408" y="5951239"/>
                  <a:pt x="435480" y="5978047"/>
                  <a:pt x="439827" y="6004134"/>
                </a:cubicBezTo>
                <a:cubicBezTo>
                  <a:pt x="459392" y="6116446"/>
                  <a:pt x="494896" y="6223688"/>
                  <a:pt x="536199" y="6328755"/>
                </a:cubicBezTo>
                <a:cubicBezTo>
                  <a:pt x="541271" y="6342522"/>
                  <a:pt x="556488" y="6362812"/>
                  <a:pt x="540548" y="6369332"/>
                </a:cubicBezTo>
                <a:cubicBezTo>
                  <a:pt x="523157" y="6377304"/>
                  <a:pt x="516634" y="6351941"/>
                  <a:pt x="510839" y="6338900"/>
                </a:cubicBezTo>
                <a:cubicBezTo>
                  <a:pt x="404323" y="6091811"/>
                  <a:pt x="354324" y="5837475"/>
                  <a:pt x="416641" y="5570096"/>
                </a:cubicBezTo>
                <a:cubicBezTo>
                  <a:pt x="428960" y="5517926"/>
                  <a:pt x="439827" y="5465755"/>
                  <a:pt x="457218" y="5415032"/>
                </a:cubicBezTo>
                <a:cubicBezTo>
                  <a:pt x="460840" y="5403438"/>
                  <a:pt x="464464" y="5391120"/>
                  <a:pt x="476057" y="5379527"/>
                </a:cubicBezTo>
                <a:close/>
                <a:moveTo>
                  <a:pt x="620977" y="5313587"/>
                </a:moveTo>
                <a:cubicBezTo>
                  <a:pt x="613008" y="5336051"/>
                  <a:pt x="599239" y="5353441"/>
                  <a:pt x="575328" y="5359237"/>
                </a:cubicBezTo>
                <a:cubicBezTo>
                  <a:pt x="573154" y="5356338"/>
                  <a:pt x="570980" y="5354164"/>
                  <a:pt x="568807" y="5351991"/>
                </a:cubicBezTo>
                <a:cubicBezTo>
                  <a:pt x="586198" y="5338950"/>
                  <a:pt x="603588" y="5326631"/>
                  <a:pt x="620977" y="5313587"/>
                </a:cubicBezTo>
                <a:close/>
                <a:moveTo>
                  <a:pt x="842707" y="4957809"/>
                </a:moveTo>
                <a:cubicBezTo>
                  <a:pt x="790534" y="5017951"/>
                  <a:pt x="723872" y="5061427"/>
                  <a:pt x="657933" y="5115773"/>
                </a:cubicBezTo>
                <a:cubicBezTo>
                  <a:pt x="671700" y="5073022"/>
                  <a:pt x="796332" y="4964330"/>
                  <a:pt x="842707" y="4957809"/>
                </a:cubicBezTo>
                <a:close/>
                <a:moveTo>
                  <a:pt x="1355278" y="5001287"/>
                </a:moveTo>
                <a:cubicBezTo>
                  <a:pt x="1350840" y="5001650"/>
                  <a:pt x="1346674" y="5003823"/>
                  <a:pt x="1342688" y="5009257"/>
                </a:cubicBezTo>
                <a:cubicBezTo>
                  <a:pt x="1308632" y="5055631"/>
                  <a:pt x="1269504" y="5098383"/>
                  <a:pt x="1247766" y="5152729"/>
                </a:cubicBezTo>
                <a:cubicBezTo>
                  <a:pt x="1227476" y="5202002"/>
                  <a:pt x="1242693" y="5247652"/>
                  <a:pt x="1288343" y="5275185"/>
                </a:cubicBezTo>
                <a:cubicBezTo>
                  <a:pt x="1320950" y="5295474"/>
                  <a:pt x="1357905" y="5301272"/>
                  <a:pt x="1395584" y="5300547"/>
                </a:cubicBezTo>
                <a:cubicBezTo>
                  <a:pt x="1497753" y="5299822"/>
                  <a:pt x="1612239" y="5238955"/>
                  <a:pt x="1666584" y="5156351"/>
                </a:cubicBezTo>
                <a:cubicBezTo>
                  <a:pt x="1686873" y="5124467"/>
                  <a:pt x="1685425" y="5115048"/>
                  <a:pt x="1651367" y="5102730"/>
                </a:cubicBezTo>
                <a:cubicBezTo>
                  <a:pt x="1557171" y="5069398"/>
                  <a:pt x="1462248" y="5036792"/>
                  <a:pt x="1369498" y="5004185"/>
                </a:cubicBezTo>
                <a:cubicBezTo>
                  <a:pt x="1364426" y="5002374"/>
                  <a:pt x="1359716" y="5000925"/>
                  <a:pt x="1355278" y="5001287"/>
                </a:cubicBezTo>
                <a:close/>
                <a:moveTo>
                  <a:pt x="3670549" y="5283971"/>
                </a:moveTo>
                <a:cubicBezTo>
                  <a:pt x="3619702" y="5278130"/>
                  <a:pt x="3571198" y="5286960"/>
                  <a:pt x="3522288" y="5309241"/>
                </a:cubicBezTo>
                <a:cubicBezTo>
                  <a:pt x="3227377" y="5442570"/>
                  <a:pt x="2936088" y="5582417"/>
                  <a:pt x="2650594" y="5735308"/>
                </a:cubicBezTo>
                <a:cubicBezTo>
                  <a:pt x="2630304" y="5746176"/>
                  <a:pt x="2609292" y="5756321"/>
                  <a:pt x="2589726" y="5776610"/>
                </a:cubicBezTo>
                <a:cubicBezTo>
                  <a:pt x="2617989" y="5785304"/>
                  <a:pt x="2639727" y="5775885"/>
                  <a:pt x="2661464" y="5768639"/>
                </a:cubicBezTo>
                <a:cubicBezTo>
                  <a:pt x="2812182" y="5718643"/>
                  <a:pt x="2955651" y="5651255"/>
                  <a:pt x="3099846" y="5584590"/>
                </a:cubicBezTo>
                <a:cubicBezTo>
                  <a:pt x="3251289" y="5515029"/>
                  <a:pt x="3404182" y="5448365"/>
                  <a:pt x="3557072" y="5381703"/>
                </a:cubicBezTo>
                <a:cubicBezTo>
                  <a:pt x="3617212" y="5355616"/>
                  <a:pt x="3679524" y="5348369"/>
                  <a:pt x="3742568" y="5373006"/>
                </a:cubicBezTo>
                <a:cubicBezTo>
                  <a:pt x="3798356" y="5394744"/>
                  <a:pt x="3852702" y="5419381"/>
                  <a:pt x="3901975" y="5453437"/>
                </a:cubicBezTo>
                <a:cubicBezTo>
                  <a:pt x="3955596" y="5491117"/>
                  <a:pt x="4015738" y="5504884"/>
                  <a:pt x="4078778" y="5510680"/>
                </a:cubicBezTo>
                <a:cubicBezTo>
                  <a:pt x="4089646" y="5512130"/>
                  <a:pt x="4101241" y="5509957"/>
                  <a:pt x="4111384" y="5506332"/>
                </a:cubicBezTo>
                <a:cubicBezTo>
                  <a:pt x="4139645" y="5496912"/>
                  <a:pt x="4145440" y="5475900"/>
                  <a:pt x="4126601" y="5450538"/>
                </a:cubicBezTo>
                <a:cubicBezTo>
                  <a:pt x="4111384" y="5431699"/>
                  <a:pt x="4091096" y="5420831"/>
                  <a:pt x="4069358" y="5412135"/>
                </a:cubicBezTo>
                <a:cubicBezTo>
                  <a:pt x="3956319" y="5365035"/>
                  <a:pt x="3839658" y="5330255"/>
                  <a:pt x="3722280" y="5294749"/>
                </a:cubicBezTo>
                <a:cubicBezTo>
                  <a:pt x="3704708" y="5289496"/>
                  <a:pt x="3687497" y="5285918"/>
                  <a:pt x="3670549" y="5283971"/>
                </a:cubicBezTo>
                <a:close/>
                <a:moveTo>
                  <a:pt x="3808182" y="5164227"/>
                </a:moveTo>
                <a:cubicBezTo>
                  <a:pt x="3785427" y="5160891"/>
                  <a:pt x="3762132" y="5158707"/>
                  <a:pt x="3738219" y="5157801"/>
                </a:cubicBezTo>
                <a:cubicBezTo>
                  <a:pt x="3642574" y="5154176"/>
                  <a:pt x="3560692" y="5170842"/>
                  <a:pt x="3475915" y="5214320"/>
                </a:cubicBezTo>
                <a:cubicBezTo>
                  <a:pt x="3183177" y="5363587"/>
                  <a:pt x="2885364" y="5502711"/>
                  <a:pt x="2595524" y="5657776"/>
                </a:cubicBezTo>
                <a:cubicBezTo>
                  <a:pt x="2575960" y="5668646"/>
                  <a:pt x="2556396" y="5680239"/>
                  <a:pt x="2536831" y="5691832"/>
                </a:cubicBezTo>
                <a:cubicBezTo>
                  <a:pt x="2567264" y="5696179"/>
                  <a:pt x="2591178" y="5683861"/>
                  <a:pt x="2615812" y="5673716"/>
                </a:cubicBezTo>
                <a:cubicBezTo>
                  <a:pt x="2794790" y="5598357"/>
                  <a:pt x="2967967" y="5509957"/>
                  <a:pt x="3141873" y="5424454"/>
                </a:cubicBezTo>
                <a:cubicBezTo>
                  <a:pt x="3280274" y="5356341"/>
                  <a:pt x="3415051" y="5283156"/>
                  <a:pt x="3557791" y="5225187"/>
                </a:cubicBezTo>
                <a:cubicBezTo>
                  <a:pt x="3628075" y="5196204"/>
                  <a:pt x="3700540" y="5178813"/>
                  <a:pt x="3776618" y="5197652"/>
                </a:cubicBezTo>
                <a:cubicBezTo>
                  <a:pt x="3861396" y="5218667"/>
                  <a:pt x="3944001" y="5245477"/>
                  <a:pt x="4022258" y="5283881"/>
                </a:cubicBezTo>
                <a:cubicBezTo>
                  <a:pt x="4098342" y="5320835"/>
                  <a:pt x="4167903" y="5367210"/>
                  <a:pt x="4228770" y="5425901"/>
                </a:cubicBezTo>
                <a:cubicBezTo>
                  <a:pt x="4236016" y="5433150"/>
                  <a:pt x="4246161" y="5446916"/>
                  <a:pt x="4259202" y="5434598"/>
                </a:cubicBezTo>
                <a:cubicBezTo>
                  <a:pt x="4270072" y="5424453"/>
                  <a:pt x="4268622" y="5410686"/>
                  <a:pt x="4262101" y="5398367"/>
                </a:cubicBezTo>
                <a:cubicBezTo>
                  <a:pt x="4253406" y="5383151"/>
                  <a:pt x="4242536" y="5369384"/>
                  <a:pt x="4228770" y="5359239"/>
                </a:cubicBezTo>
                <a:cubicBezTo>
                  <a:pt x="4100064" y="5267305"/>
                  <a:pt x="3967471" y="5187576"/>
                  <a:pt x="3808182" y="5164227"/>
                </a:cubicBezTo>
                <a:close/>
                <a:moveTo>
                  <a:pt x="2342026" y="4902990"/>
                </a:moveTo>
                <a:cubicBezTo>
                  <a:pt x="2329595" y="4903465"/>
                  <a:pt x="2314922" y="4917596"/>
                  <a:pt x="2303509" y="4925204"/>
                </a:cubicBezTo>
                <a:cubicBezTo>
                  <a:pt x="2255686" y="4957810"/>
                  <a:pt x="2213659" y="4997664"/>
                  <a:pt x="2172356" y="5037515"/>
                </a:cubicBezTo>
                <a:cubicBezTo>
                  <a:pt x="2085404" y="5120845"/>
                  <a:pt x="1986859" y="5187510"/>
                  <a:pt x="1876720" y="5235333"/>
                </a:cubicBezTo>
                <a:cubicBezTo>
                  <a:pt x="1793390" y="5271563"/>
                  <a:pt x="1707887" y="5296923"/>
                  <a:pt x="1615862" y="5290402"/>
                </a:cubicBezTo>
                <a:cubicBezTo>
                  <a:pt x="1597748" y="5290402"/>
                  <a:pt x="1579631" y="5289677"/>
                  <a:pt x="1561518" y="5290402"/>
                </a:cubicBezTo>
                <a:cubicBezTo>
                  <a:pt x="1552821" y="5290402"/>
                  <a:pt x="1541229" y="5289677"/>
                  <a:pt x="1538330" y="5300547"/>
                </a:cubicBezTo>
                <a:cubicBezTo>
                  <a:pt x="1536157" y="5309241"/>
                  <a:pt x="1544852" y="5315039"/>
                  <a:pt x="1552098" y="5319386"/>
                </a:cubicBezTo>
                <a:cubicBezTo>
                  <a:pt x="1586878" y="5344023"/>
                  <a:pt x="1626006" y="5360688"/>
                  <a:pt x="1663687" y="5380253"/>
                </a:cubicBezTo>
                <a:cubicBezTo>
                  <a:pt x="1673107" y="5385325"/>
                  <a:pt x="1681076" y="5379530"/>
                  <a:pt x="1689047" y="5375906"/>
                </a:cubicBezTo>
                <a:cubicBezTo>
                  <a:pt x="1738321" y="5354893"/>
                  <a:pt x="1788318" y="5335328"/>
                  <a:pt x="1836866" y="5312866"/>
                </a:cubicBezTo>
                <a:cubicBezTo>
                  <a:pt x="2025986" y="5226639"/>
                  <a:pt x="2186848" y="5100556"/>
                  <a:pt x="2331768" y="4953463"/>
                </a:cubicBezTo>
                <a:cubicBezTo>
                  <a:pt x="2344086" y="4941144"/>
                  <a:pt x="2368723" y="4923753"/>
                  <a:pt x="2353505" y="4907813"/>
                </a:cubicBezTo>
                <a:cubicBezTo>
                  <a:pt x="2350064" y="4904191"/>
                  <a:pt x="2346170" y="4902832"/>
                  <a:pt x="2342026" y="4902990"/>
                </a:cubicBezTo>
                <a:close/>
                <a:moveTo>
                  <a:pt x="4148190" y="5015770"/>
                </a:moveTo>
                <a:cubicBezTo>
                  <a:pt x="4092069" y="5003154"/>
                  <a:pt x="4027421" y="5021212"/>
                  <a:pt x="3996173" y="5070123"/>
                </a:cubicBezTo>
                <a:cubicBezTo>
                  <a:pt x="3982404" y="5091136"/>
                  <a:pt x="3989650" y="5099107"/>
                  <a:pt x="4012114" y="5099832"/>
                </a:cubicBezTo>
                <a:cubicBezTo>
                  <a:pt x="4041097" y="5099832"/>
                  <a:pt x="4238915" y="5084615"/>
                  <a:pt x="4230943" y="5071571"/>
                </a:cubicBezTo>
                <a:cubicBezTo>
                  <a:pt x="4212466" y="5041953"/>
                  <a:pt x="4181863" y="5023340"/>
                  <a:pt x="4148190" y="5015770"/>
                </a:cubicBezTo>
                <a:close/>
                <a:moveTo>
                  <a:pt x="1810406" y="4676727"/>
                </a:moveTo>
                <a:cubicBezTo>
                  <a:pt x="1773261" y="4668355"/>
                  <a:pt x="1733248" y="4671955"/>
                  <a:pt x="1696292" y="4690432"/>
                </a:cubicBezTo>
                <a:cubicBezTo>
                  <a:pt x="1599922" y="4738257"/>
                  <a:pt x="1519490" y="4806370"/>
                  <a:pt x="1448479" y="4886798"/>
                </a:cubicBezTo>
                <a:cubicBezTo>
                  <a:pt x="1420220" y="4917958"/>
                  <a:pt x="1424567" y="4936072"/>
                  <a:pt x="1463696" y="4954188"/>
                </a:cubicBezTo>
                <a:cubicBezTo>
                  <a:pt x="1474566" y="4959260"/>
                  <a:pt x="1486160" y="4963607"/>
                  <a:pt x="1497752" y="4966507"/>
                </a:cubicBezTo>
                <a:cubicBezTo>
                  <a:pt x="1562242" y="4984620"/>
                  <a:pt x="1628905" y="4988967"/>
                  <a:pt x="1691946" y="4990418"/>
                </a:cubicBezTo>
                <a:cubicBezTo>
                  <a:pt x="1744842" y="4988967"/>
                  <a:pt x="1794115" y="4988244"/>
                  <a:pt x="1841938" y="4972302"/>
                </a:cubicBezTo>
                <a:cubicBezTo>
                  <a:pt x="1915124" y="4947665"/>
                  <a:pt x="1962945" y="4870133"/>
                  <a:pt x="1944833" y="4804919"/>
                </a:cubicBezTo>
                <a:cubicBezTo>
                  <a:pt x="1926264" y="4737893"/>
                  <a:pt x="1872316" y="4690681"/>
                  <a:pt x="1810406" y="4676727"/>
                </a:cubicBezTo>
                <a:close/>
                <a:moveTo>
                  <a:pt x="2220905" y="4695504"/>
                </a:moveTo>
                <a:cubicBezTo>
                  <a:pt x="2190472" y="4683185"/>
                  <a:pt x="2163661" y="4688983"/>
                  <a:pt x="2138300" y="4707822"/>
                </a:cubicBezTo>
                <a:cubicBezTo>
                  <a:pt x="2096272" y="4739705"/>
                  <a:pt x="2057145" y="4774486"/>
                  <a:pt x="2022364" y="4814339"/>
                </a:cubicBezTo>
                <a:cubicBezTo>
                  <a:pt x="2012219" y="4825932"/>
                  <a:pt x="1992654" y="4838250"/>
                  <a:pt x="2000626" y="4853467"/>
                </a:cubicBezTo>
                <a:cubicBezTo>
                  <a:pt x="2007146" y="4865061"/>
                  <a:pt x="2028885" y="4859265"/>
                  <a:pt x="2043376" y="4857815"/>
                </a:cubicBezTo>
                <a:cubicBezTo>
                  <a:pt x="2115837" y="4851294"/>
                  <a:pt x="2188298" y="4844047"/>
                  <a:pt x="2252062" y="4837527"/>
                </a:cubicBezTo>
                <a:cubicBezTo>
                  <a:pt x="2310756" y="4838250"/>
                  <a:pt x="2361478" y="4834628"/>
                  <a:pt x="2396984" y="4880278"/>
                </a:cubicBezTo>
                <a:cubicBezTo>
                  <a:pt x="2402778" y="4887523"/>
                  <a:pt x="2411476" y="4885350"/>
                  <a:pt x="2419444" y="4881726"/>
                </a:cubicBezTo>
                <a:cubicBezTo>
                  <a:pt x="2452777" y="4867234"/>
                  <a:pt x="2458573" y="4833903"/>
                  <a:pt x="2429590" y="4811440"/>
                </a:cubicBezTo>
                <a:cubicBezTo>
                  <a:pt x="2365824" y="4762894"/>
                  <a:pt x="2295538" y="4724488"/>
                  <a:pt x="2220905" y="4695504"/>
                </a:cubicBezTo>
                <a:close/>
                <a:moveTo>
                  <a:pt x="1836685" y="4556709"/>
                </a:moveTo>
                <a:cubicBezTo>
                  <a:pt x="1819793" y="4553980"/>
                  <a:pt x="1800455" y="4553119"/>
                  <a:pt x="1778173" y="4554206"/>
                </a:cubicBezTo>
                <a:cubicBezTo>
                  <a:pt x="1717307" y="4560729"/>
                  <a:pt x="1631080" y="4581017"/>
                  <a:pt x="1560067" y="4641160"/>
                </a:cubicBezTo>
                <a:cubicBezTo>
                  <a:pt x="1487607" y="4702750"/>
                  <a:pt x="1304285" y="4930276"/>
                  <a:pt x="1281822" y="4957087"/>
                </a:cubicBezTo>
                <a:cubicBezTo>
                  <a:pt x="1253563" y="4991143"/>
                  <a:pt x="1221680" y="5022301"/>
                  <a:pt x="1199943" y="5062153"/>
                </a:cubicBezTo>
                <a:cubicBezTo>
                  <a:pt x="1188347" y="5083165"/>
                  <a:pt x="1178204" y="5105629"/>
                  <a:pt x="1173855" y="5129540"/>
                </a:cubicBezTo>
                <a:cubicBezTo>
                  <a:pt x="1172407" y="5138962"/>
                  <a:pt x="1171682" y="5149830"/>
                  <a:pt x="1181826" y="5153453"/>
                </a:cubicBezTo>
                <a:cubicBezTo>
                  <a:pt x="1193420" y="5157801"/>
                  <a:pt x="1197769" y="5146208"/>
                  <a:pt x="1200666" y="5138237"/>
                </a:cubicBezTo>
                <a:cubicBezTo>
                  <a:pt x="1205738" y="5122294"/>
                  <a:pt x="1290516" y="5011431"/>
                  <a:pt x="1301386" y="4999112"/>
                </a:cubicBezTo>
                <a:cubicBezTo>
                  <a:pt x="1384716" y="4906363"/>
                  <a:pt x="1474566" y="4820862"/>
                  <a:pt x="1573111" y="4744052"/>
                </a:cubicBezTo>
                <a:cubicBezTo>
                  <a:pt x="1613688" y="4712170"/>
                  <a:pt x="1657164" y="4685359"/>
                  <a:pt x="1705712" y="4665795"/>
                </a:cubicBezTo>
                <a:cubicBezTo>
                  <a:pt x="1781072" y="4636088"/>
                  <a:pt x="1848462" y="4646956"/>
                  <a:pt x="1908603" y="4701302"/>
                </a:cubicBezTo>
                <a:cubicBezTo>
                  <a:pt x="1920195" y="4711446"/>
                  <a:pt x="1931789" y="4721591"/>
                  <a:pt x="1943382" y="4731011"/>
                </a:cubicBezTo>
                <a:cubicBezTo>
                  <a:pt x="1949180" y="4736083"/>
                  <a:pt x="1956426" y="4744052"/>
                  <a:pt x="1964397" y="4738257"/>
                </a:cubicBezTo>
                <a:cubicBezTo>
                  <a:pt x="1971642" y="4733184"/>
                  <a:pt x="1968018" y="4723040"/>
                  <a:pt x="1966570" y="4715068"/>
                </a:cubicBezTo>
                <a:cubicBezTo>
                  <a:pt x="1960050" y="4685359"/>
                  <a:pt x="1949905" y="4656375"/>
                  <a:pt x="1936136" y="4629565"/>
                </a:cubicBezTo>
                <a:cubicBezTo>
                  <a:pt x="1916028" y="4589893"/>
                  <a:pt x="1887362" y="4564895"/>
                  <a:pt x="1836685" y="4556709"/>
                </a:cubicBezTo>
                <a:close/>
                <a:moveTo>
                  <a:pt x="2702222" y="4462998"/>
                </a:moveTo>
                <a:cubicBezTo>
                  <a:pt x="2694796" y="4463451"/>
                  <a:pt x="2687188" y="4467980"/>
                  <a:pt x="2678855" y="4475951"/>
                </a:cubicBezTo>
                <a:cubicBezTo>
                  <a:pt x="2639726" y="4513629"/>
                  <a:pt x="2643348" y="4560004"/>
                  <a:pt x="2648421" y="4606378"/>
                </a:cubicBezTo>
                <a:cubicBezTo>
                  <a:pt x="2652045" y="4641883"/>
                  <a:pt x="2658566" y="4678113"/>
                  <a:pt x="2661464" y="4714345"/>
                </a:cubicBezTo>
                <a:cubicBezTo>
                  <a:pt x="2664361" y="4740430"/>
                  <a:pt x="2653492" y="4749125"/>
                  <a:pt x="2627408" y="4745503"/>
                </a:cubicBezTo>
                <a:cubicBezTo>
                  <a:pt x="2603494" y="4742604"/>
                  <a:pt x="2589002" y="4728112"/>
                  <a:pt x="2580308" y="4707097"/>
                </a:cubicBezTo>
                <a:cubicBezTo>
                  <a:pt x="2568715" y="4679564"/>
                  <a:pt x="2566541" y="4650580"/>
                  <a:pt x="2570889" y="4620871"/>
                </a:cubicBezTo>
                <a:cubicBezTo>
                  <a:pt x="2573787" y="4601307"/>
                  <a:pt x="2575961" y="4581017"/>
                  <a:pt x="2578860" y="4561453"/>
                </a:cubicBezTo>
                <a:cubicBezTo>
                  <a:pt x="2528136" y="4614350"/>
                  <a:pt x="2502049" y="4678113"/>
                  <a:pt x="2481763" y="4744778"/>
                </a:cubicBezTo>
                <a:cubicBezTo>
                  <a:pt x="2460747" y="4813616"/>
                  <a:pt x="2481761" y="4854192"/>
                  <a:pt x="2553498" y="4874480"/>
                </a:cubicBezTo>
                <a:cubicBezTo>
                  <a:pt x="2650595" y="4902016"/>
                  <a:pt x="2749141" y="4900567"/>
                  <a:pt x="2846236" y="4868684"/>
                </a:cubicBezTo>
                <a:cubicBezTo>
                  <a:pt x="2898409" y="4852019"/>
                  <a:pt x="2926666" y="4817963"/>
                  <a:pt x="2931740" y="4763617"/>
                </a:cubicBezTo>
                <a:cubicBezTo>
                  <a:pt x="2935363" y="4732459"/>
                  <a:pt x="2941883" y="4701302"/>
                  <a:pt x="2957826" y="4673766"/>
                </a:cubicBezTo>
                <a:cubicBezTo>
                  <a:pt x="2978839" y="4637536"/>
                  <a:pt x="2975215" y="4621596"/>
                  <a:pt x="2938985" y="4600581"/>
                </a:cubicBezTo>
                <a:cubicBezTo>
                  <a:pt x="2928842" y="4594060"/>
                  <a:pt x="2917971" y="4588262"/>
                  <a:pt x="2906379" y="4584640"/>
                </a:cubicBezTo>
                <a:cubicBezTo>
                  <a:pt x="2837542" y="4562178"/>
                  <a:pt x="2774501" y="4528846"/>
                  <a:pt x="2724504" y="4474500"/>
                </a:cubicBezTo>
                <a:cubicBezTo>
                  <a:pt x="2716896" y="4466168"/>
                  <a:pt x="2709650" y="4462545"/>
                  <a:pt x="2702222" y="4462998"/>
                </a:cubicBezTo>
                <a:close/>
                <a:moveTo>
                  <a:pt x="1035456" y="4102056"/>
                </a:moveTo>
                <a:cubicBezTo>
                  <a:pt x="1020240" y="4101331"/>
                  <a:pt x="1012268" y="4107852"/>
                  <a:pt x="1012269" y="4123069"/>
                </a:cubicBezTo>
                <a:lnTo>
                  <a:pt x="1013326" y="4127215"/>
                </a:lnTo>
                <a:lnTo>
                  <a:pt x="1018877" y="4111928"/>
                </a:lnTo>
                <a:cubicBezTo>
                  <a:pt x="1022772" y="4108396"/>
                  <a:pt x="1028569" y="4106766"/>
                  <a:pt x="1036176" y="4107129"/>
                </a:cubicBezTo>
                <a:cubicBezTo>
                  <a:pt x="1053024" y="4107671"/>
                  <a:pt x="1075169" y="4120442"/>
                  <a:pt x="1084579" y="4132907"/>
                </a:cubicBezTo>
                <a:lnTo>
                  <a:pt x="1087529" y="4140719"/>
                </a:lnTo>
                <a:lnTo>
                  <a:pt x="1088353" y="4139735"/>
                </a:lnTo>
                <a:cubicBezTo>
                  <a:pt x="1090527" y="4124517"/>
                  <a:pt x="1058644" y="4102780"/>
                  <a:pt x="1035456" y="4102056"/>
                </a:cubicBezTo>
                <a:close/>
                <a:moveTo>
                  <a:pt x="1044152" y="3988294"/>
                </a:moveTo>
                <a:cubicBezTo>
                  <a:pt x="1019516" y="3989017"/>
                  <a:pt x="992704" y="4001336"/>
                  <a:pt x="969518" y="4019452"/>
                </a:cubicBezTo>
                <a:cubicBezTo>
                  <a:pt x="936184" y="4046262"/>
                  <a:pt x="911550" y="4080318"/>
                  <a:pt x="889810" y="4117271"/>
                </a:cubicBezTo>
                <a:cubicBezTo>
                  <a:pt x="884014" y="4126691"/>
                  <a:pt x="874595" y="4138286"/>
                  <a:pt x="882564" y="4146980"/>
                </a:cubicBezTo>
                <a:lnTo>
                  <a:pt x="883285" y="4147459"/>
                </a:lnTo>
                <a:lnTo>
                  <a:pt x="882379" y="4139010"/>
                </a:lnTo>
                <a:cubicBezTo>
                  <a:pt x="884372" y="4133757"/>
                  <a:pt x="887995" y="4128504"/>
                  <a:pt x="890531" y="4123794"/>
                </a:cubicBezTo>
                <a:cubicBezTo>
                  <a:pt x="911546" y="4086839"/>
                  <a:pt x="936183" y="4052783"/>
                  <a:pt x="970239" y="4025973"/>
                </a:cubicBezTo>
                <a:cubicBezTo>
                  <a:pt x="994151" y="4007133"/>
                  <a:pt x="1020236" y="3994815"/>
                  <a:pt x="1044873" y="3994815"/>
                </a:cubicBezTo>
                <a:cubicBezTo>
                  <a:pt x="1090523" y="3995359"/>
                  <a:pt x="1136173" y="4031362"/>
                  <a:pt x="1155839" y="4073174"/>
                </a:cubicBezTo>
                <a:lnTo>
                  <a:pt x="1164644" y="4110569"/>
                </a:lnTo>
                <a:lnTo>
                  <a:pt x="1165160" y="4109302"/>
                </a:lnTo>
                <a:cubicBezTo>
                  <a:pt x="1165886" y="4052783"/>
                  <a:pt x="1105019" y="3989017"/>
                  <a:pt x="1044152" y="3988294"/>
                </a:cubicBezTo>
                <a:close/>
                <a:moveTo>
                  <a:pt x="5975874" y="4442980"/>
                </a:moveTo>
                <a:cubicBezTo>
                  <a:pt x="5985203" y="4442980"/>
                  <a:pt x="5995710" y="4444791"/>
                  <a:pt x="6008390" y="4448414"/>
                </a:cubicBezTo>
                <a:cubicBezTo>
                  <a:pt x="5983753" y="4456383"/>
                  <a:pt x="5967087" y="4455660"/>
                  <a:pt x="5950422" y="4448414"/>
                </a:cubicBezTo>
                <a:cubicBezTo>
                  <a:pt x="5958392" y="4444791"/>
                  <a:pt x="5966544" y="4442980"/>
                  <a:pt x="5975874" y="4442980"/>
                </a:cubicBezTo>
                <a:close/>
                <a:moveTo>
                  <a:pt x="4743962" y="4147706"/>
                </a:moveTo>
                <a:cubicBezTo>
                  <a:pt x="4735266" y="4143358"/>
                  <a:pt x="4730918" y="4150604"/>
                  <a:pt x="4726571" y="4155677"/>
                </a:cubicBezTo>
                <a:cubicBezTo>
                  <a:pt x="4707007" y="4180311"/>
                  <a:pt x="4693963" y="4208572"/>
                  <a:pt x="4687443" y="4239729"/>
                </a:cubicBezTo>
                <a:cubicBezTo>
                  <a:pt x="4676575" y="4293350"/>
                  <a:pt x="4673676" y="4347693"/>
                  <a:pt x="4670777" y="4405664"/>
                </a:cubicBezTo>
                <a:cubicBezTo>
                  <a:pt x="4670777" y="4441168"/>
                  <a:pt x="4670777" y="4481022"/>
                  <a:pt x="4679471" y="4519426"/>
                </a:cubicBezTo>
                <a:cubicBezTo>
                  <a:pt x="4683821" y="4538265"/>
                  <a:pt x="4687443" y="4565801"/>
                  <a:pt x="4712080" y="4562902"/>
                </a:cubicBezTo>
                <a:cubicBezTo>
                  <a:pt x="4735266" y="4560728"/>
                  <a:pt x="4735991" y="4533918"/>
                  <a:pt x="4736717" y="4513628"/>
                </a:cubicBezTo>
                <a:cubicBezTo>
                  <a:pt x="4737440" y="4480297"/>
                  <a:pt x="4737440" y="4446966"/>
                  <a:pt x="4735266" y="4413633"/>
                </a:cubicBezTo>
                <a:cubicBezTo>
                  <a:pt x="4730194" y="4342623"/>
                  <a:pt x="4733092" y="4272337"/>
                  <a:pt x="4746136" y="4202774"/>
                </a:cubicBezTo>
                <a:cubicBezTo>
                  <a:pt x="4748309" y="4189733"/>
                  <a:pt x="4749034" y="4176689"/>
                  <a:pt x="4749035" y="4163646"/>
                </a:cubicBezTo>
                <a:cubicBezTo>
                  <a:pt x="4749034" y="4157851"/>
                  <a:pt x="4750483" y="4150604"/>
                  <a:pt x="4743962" y="4147706"/>
                </a:cubicBezTo>
                <a:close/>
                <a:moveTo>
                  <a:pt x="4985978" y="4015104"/>
                </a:moveTo>
                <a:cubicBezTo>
                  <a:pt x="4972934" y="4008586"/>
                  <a:pt x="5049744" y="4173065"/>
                  <a:pt x="5051918" y="4223065"/>
                </a:cubicBezTo>
                <a:cubicBezTo>
                  <a:pt x="5056990" y="4332479"/>
                  <a:pt x="4996123" y="4589712"/>
                  <a:pt x="5014238" y="4590435"/>
                </a:cubicBezTo>
                <a:cubicBezTo>
                  <a:pt x="5036701" y="4591160"/>
                  <a:pt x="5122929" y="4288277"/>
                  <a:pt x="5122204" y="4250599"/>
                </a:cubicBezTo>
                <a:cubicBezTo>
                  <a:pt x="5117131" y="4152053"/>
                  <a:pt x="5052643" y="4086114"/>
                  <a:pt x="4991051" y="4018727"/>
                </a:cubicBezTo>
                <a:cubicBezTo>
                  <a:pt x="4989602" y="4017279"/>
                  <a:pt x="4987427" y="4015829"/>
                  <a:pt x="4985978" y="4015104"/>
                </a:cubicBezTo>
                <a:close/>
                <a:moveTo>
                  <a:pt x="3023039" y="3754249"/>
                </a:moveTo>
                <a:cubicBezTo>
                  <a:pt x="2972318" y="3745557"/>
                  <a:pt x="2949855" y="3765117"/>
                  <a:pt x="2944784" y="3817288"/>
                </a:cubicBezTo>
                <a:cubicBezTo>
                  <a:pt x="2941159" y="3857865"/>
                  <a:pt x="2928116" y="3895546"/>
                  <a:pt x="2904206" y="3929602"/>
                </a:cubicBezTo>
                <a:cubicBezTo>
                  <a:pt x="2882467" y="3960759"/>
                  <a:pt x="2852759" y="3982496"/>
                  <a:pt x="2822324" y="4004960"/>
                </a:cubicBezTo>
                <a:cubicBezTo>
                  <a:pt x="2736823" y="4068000"/>
                  <a:pt x="2670884" y="4138286"/>
                  <a:pt x="2687549" y="4259294"/>
                </a:cubicBezTo>
                <a:cubicBezTo>
                  <a:pt x="2699868" y="4349145"/>
                  <a:pt x="2733924" y="4421605"/>
                  <a:pt x="2802760" y="4478125"/>
                </a:cubicBezTo>
                <a:cubicBezTo>
                  <a:pt x="2851308" y="4517253"/>
                  <a:pt x="2907827" y="4533193"/>
                  <a:pt x="2970143" y="4524499"/>
                </a:cubicBezTo>
                <a:cubicBezTo>
                  <a:pt x="3050573" y="4512906"/>
                  <a:pt x="3115063" y="4470878"/>
                  <a:pt x="3175931" y="4420880"/>
                </a:cubicBezTo>
                <a:cubicBezTo>
                  <a:pt x="3186798" y="4412185"/>
                  <a:pt x="3196945" y="4403489"/>
                  <a:pt x="3207813" y="4394795"/>
                </a:cubicBezTo>
                <a:cubicBezTo>
                  <a:pt x="3209262" y="4396968"/>
                  <a:pt x="3211437" y="4399142"/>
                  <a:pt x="3212885" y="4402041"/>
                </a:cubicBezTo>
                <a:cubicBezTo>
                  <a:pt x="3175206" y="4444068"/>
                  <a:pt x="3145497" y="4493342"/>
                  <a:pt x="3090428" y="4524499"/>
                </a:cubicBezTo>
                <a:cubicBezTo>
                  <a:pt x="3095501" y="4528846"/>
                  <a:pt x="3098399" y="4532468"/>
                  <a:pt x="3102745" y="4534644"/>
                </a:cubicBezTo>
                <a:cubicBezTo>
                  <a:pt x="3179552" y="4581017"/>
                  <a:pt x="3306360" y="4572323"/>
                  <a:pt x="3373746" y="4512906"/>
                </a:cubicBezTo>
                <a:cubicBezTo>
                  <a:pt x="3445484" y="4449863"/>
                  <a:pt x="3507798" y="4378129"/>
                  <a:pt x="3554174" y="4294076"/>
                </a:cubicBezTo>
                <a:cubicBezTo>
                  <a:pt x="3557796" y="4287553"/>
                  <a:pt x="3562146" y="4276685"/>
                  <a:pt x="3567941" y="4275235"/>
                </a:cubicBezTo>
                <a:cubicBezTo>
                  <a:pt x="3598374" y="4267989"/>
                  <a:pt x="3594751" y="4241904"/>
                  <a:pt x="3600547" y="4220891"/>
                </a:cubicBezTo>
                <a:cubicBezTo>
                  <a:pt x="3606344" y="4199876"/>
                  <a:pt x="3612867" y="4178138"/>
                  <a:pt x="3619387" y="4157126"/>
                </a:cubicBezTo>
                <a:cubicBezTo>
                  <a:pt x="3630255" y="4123069"/>
                  <a:pt x="3641124" y="4089738"/>
                  <a:pt x="3644749" y="4054231"/>
                </a:cubicBezTo>
                <a:cubicBezTo>
                  <a:pt x="3649821" y="3999163"/>
                  <a:pt x="3632431" y="3967279"/>
                  <a:pt x="3582433" y="3945543"/>
                </a:cubicBezTo>
                <a:cubicBezTo>
                  <a:pt x="3561419" y="3936123"/>
                  <a:pt x="3538956" y="3928876"/>
                  <a:pt x="3516492" y="3923080"/>
                </a:cubicBezTo>
                <a:cubicBezTo>
                  <a:pt x="3405630" y="3894095"/>
                  <a:pt x="3374471" y="3910760"/>
                  <a:pt x="3336790" y="4018727"/>
                </a:cubicBezTo>
                <a:cubicBezTo>
                  <a:pt x="3327372" y="4044089"/>
                  <a:pt x="3319404" y="4070174"/>
                  <a:pt x="3310706" y="4096259"/>
                </a:cubicBezTo>
                <a:cubicBezTo>
                  <a:pt x="3306360" y="4075969"/>
                  <a:pt x="3304911" y="4057130"/>
                  <a:pt x="3306359" y="4038291"/>
                </a:cubicBezTo>
                <a:cubicBezTo>
                  <a:pt x="3309257" y="3987570"/>
                  <a:pt x="3327371" y="3939747"/>
                  <a:pt x="3342588" y="3891921"/>
                </a:cubicBezTo>
                <a:cubicBezTo>
                  <a:pt x="3354909" y="3852069"/>
                  <a:pt x="3349109" y="3834679"/>
                  <a:pt x="3317226" y="3826707"/>
                </a:cubicBezTo>
                <a:cubicBezTo>
                  <a:pt x="3219407" y="3801347"/>
                  <a:pt x="3123035" y="3771639"/>
                  <a:pt x="3023039" y="3754249"/>
                </a:cubicBezTo>
                <a:close/>
                <a:moveTo>
                  <a:pt x="4816161" y="3933208"/>
                </a:moveTo>
                <a:cubicBezTo>
                  <a:pt x="4795408" y="3928790"/>
                  <a:pt x="4778017" y="3937213"/>
                  <a:pt x="4760627" y="3957865"/>
                </a:cubicBezTo>
                <a:cubicBezTo>
                  <a:pt x="4736716" y="3986120"/>
                  <a:pt x="4738165" y="4015827"/>
                  <a:pt x="4750483" y="4048435"/>
                </a:cubicBezTo>
                <a:cubicBezTo>
                  <a:pt x="4782366" y="4133937"/>
                  <a:pt x="4817148" y="4217266"/>
                  <a:pt x="4830189" y="4308567"/>
                </a:cubicBezTo>
                <a:cubicBezTo>
                  <a:pt x="4878737" y="4644056"/>
                  <a:pt x="4764975" y="4924478"/>
                  <a:pt x="4547595" y="5171567"/>
                </a:cubicBezTo>
                <a:cubicBezTo>
                  <a:pt x="4512814" y="5211421"/>
                  <a:pt x="4473685" y="5246925"/>
                  <a:pt x="4437455" y="5284606"/>
                </a:cubicBezTo>
                <a:cubicBezTo>
                  <a:pt x="4429484" y="5293300"/>
                  <a:pt x="4419342" y="5301994"/>
                  <a:pt x="4417891" y="5324458"/>
                </a:cubicBezTo>
                <a:cubicBezTo>
                  <a:pt x="4777293" y="5152002"/>
                  <a:pt x="4951923" y="4786804"/>
                  <a:pt x="4983080" y="4300596"/>
                </a:cubicBezTo>
                <a:cubicBezTo>
                  <a:pt x="4988152" y="4217992"/>
                  <a:pt x="4974385" y="4137561"/>
                  <a:pt x="4942503" y="4060753"/>
                </a:cubicBezTo>
                <a:cubicBezTo>
                  <a:pt x="4920765" y="4009308"/>
                  <a:pt x="4886708" y="3968735"/>
                  <a:pt x="4838159" y="3941926"/>
                </a:cubicBezTo>
                <a:cubicBezTo>
                  <a:pt x="4830370" y="3937578"/>
                  <a:pt x="4823078" y="3934680"/>
                  <a:pt x="4816161" y="3933208"/>
                </a:cubicBezTo>
                <a:close/>
                <a:moveTo>
                  <a:pt x="4304400" y="3731665"/>
                </a:moveTo>
                <a:cubicBezTo>
                  <a:pt x="4296565" y="3730885"/>
                  <a:pt x="4287825" y="3731428"/>
                  <a:pt x="4278043" y="3733240"/>
                </a:cubicBezTo>
                <a:cubicBezTo>
                  <a:pt x="4247608" y="3739037"/>
                  <a:pt x="4232391" y="3760051"/>
                  <a:pt x="4234567" y="3799180"/>
                </a:cubicBezTo>
                <a:cubicBezTo>
                  <a:pt x="4236015" y="3823815"/>
                  <a:pt x="4236015" y="3848450"/>
                  <a:pt x="4229494" y="3871640"/>
                </a:cubicBezTo>
                <a:cubicBezTo>
                  <a:pt x="4171527" y="4073072"/>
                  <a:pt x="4093270" y="4265814"/>
                  <a:pt x="3957770" y="4428850"/>
                </a:cubicBezTo>
                <a:cubicBezTo>
                  <a:pt x="3818651" y="4596233"/>
                  <a:pt x="3654168" y="4736083"/>
                  <a:pt x="3461424" y="4841149"/>
                </a:cubicBezTo>
                <a:cubicBezTo>
                  <a:pt x="3354907" y="4899117"/>
                  <a:pt x="3248391" y="4957810"/>
                  <a:pt x="3141148" y="5013604"/>
                </a:cubicBezTo>
                <a:cubicBezTo>
                  <a:pt x="2754211" y="5215044"/>
                  <a:pt x="2365101" y="5409962"/>
                  <a:pt x="1949904" y="5548361"/>
                </a:cubicBezTo>
                <a:cubicBezTo>
                  <a:pt x="1707886" y="5629517"/>
                  <a:pt x="1465145" y="5704876"/>
                  <a:pt x="1220955" y="5777335"/>
                </a:cubicBezTo>
                <a:cubicBezTo>
                  <a:pt x="1185451" y="5787479"/>
                  <a:pt x="1151394" y="5799796"/>
                  <a:pt x="1120237" y="5819361"/>
                </a:cubicBezTo>
                <a:cubicBezTo>
                  <a:pt x="1096323" y="5834578"/>
                  <a:pt x="1086180" y="5855591"/>
                  <a:pt x="1092701" y="5883852"/>
                </a:cubicBezTo>
                <a:cubicBezTo>
                  <a:pt x="1103569" y="5929502"/>
                  <a:pt x="1157190" y="5965731"/>
                  <a:pt x="1203564" y="5957760"/>
                </a:cubicBezTo>
                <a:cubicBezTo>
                  <a:pt x="1279648" y="5944718"/>
                  <a:pt x="1352107" y="5918634"/>
                  <a:pt x="1426018" y="5898344"/>
                </a:cubicBezTo>
                <a:cubicBezTo>
                  <a:pt x="1448479" y="5891823"/>
                  <a:pt x="1470217" y="5885300"/>
                  <a:pt x="1494130" y="5883852"/>
                </a:cubicBezTo>
                <a:cubicBezTo>
                  <a:pt x="1507171" y="5883127"/>
                  <a:pt x="1530360" y="5899792"/>
                  <a:pt x="1527462" y="5867186"/>
                </a:cubicBezTo>
                <a:cubicBezTo>
                  <a:pt x="1527461" y="5865736"/>
                  <a:pt x="1537606" y="5862837"/>
                  <a:pt x="1543402" y="5861388"/>
                </a:cubicBezTo>
                <a:cubicBezTo>
                  <a:pt x="1559344" y="5857042"/>
                  <a:pt x="1575285" y="5854868"/>
                  <a:pt x="1590502" y="5849796"/>
                </a:cubicBezTo>
                <a:cubicBezTo>
                  <a:pt x="1881791" y="5759219"/>
                  <a:pt x="2169457" y="5657776"/>
                  <a:pt x="2445534" y="5525173"/>
                </a:cubicBezTo>
                <a:cubicBezTo>
                  <a:pt x="2795513" y="5357066"/>
                  <a:pt x="3141149" y="5181712"/>
                  <a:pt x="3475191" y="4983172"/>
                </a:cubicBezTo>
                <a:cubicBezTo>
                  <a:pt x="3528088" y="4951289"/>
                  <a:pt x="3583880" y="4924478"/>
                  <a:pt x="3637501" y="4894044"/>
                </a:cubicBezTo>
                <a:cubicBezTo>
                  <a:pt x="3828790" y="4783906"/>
                  <a:pt x="4002694" y="4653478"/>
                  <a:pt x="4138194" y="4477398"/>
                </a:cubicBezTo>
                <a:cubicBezTo>
                  <a:pt x="4275868" y="4298422"/>
                  <a:pt x="4357024" y="4098432"/>
                  <a:pt x="4365720" y="3884679"/>
                </a:cubicBezTo>
                <a:cubicBezTo>
                  <a:pt x="4365720" y="3839031"/>
                  <a:pt x="4365719" y="3806426"/>
                  <a:pt x="4354125" y="3775992"/>
                </a:cubicBezTo>
                <a:cubicBezTo>
                  <a:pt x="4343256" y="3748274"/>
                  <a:pt x="4327904" y="3734009"/>
                  <a:pt x="4304400" y="3731665"/>
                </a:cubicBezTo>
                <a:close/>
                <a:moveTo>
                  <a:pt x="3410701" y="3528903"/>
                </a:moveTo>
                <a:cubicBezTo>
                  <a:pt x="3328095" y="3512960"/>
                  <a:pt x="3244042" y="3508613"/>
                  <a:pt x="3159987" y="3510063"/>
                </a:cubicBezTo>
                <a:cubicBezTo>
                  <a:pt x="3153467" y="3510063"/>
                  <a:pt x="3146946" y="3512236"/>
                  <a:pt x="3131003" y="3515135"/>
                </a:cubicBezTo>
                <a:cubicBezTo>
                  <a:pt x="3142597" y="3520931"/>
                  <a:pt x="3146946" y="3523830"/>
                  <a:pt x="3151293" y="3525279"/>
                </a:cubicBezTo>
                <a:cubicBezTo>
                  <a:pt x="3228102" y="3547017"/>
                  <a:pt x="3307084" y="3560060"/>
                  <a:pt x="3387515" y="3555713"/>
                </a:cubicBezTo>
                <a:cubicBezTo>
                  <a:pt x="3409252" y="3554263"/>
                  <a:pt x="3429540" y="3551366"/>
                  <a:pt x="3446205" y="3570205"/>
                </a:cubicBezTo>
                <a:cubicBezTo>
                  <a:pt x="3450555" y="3574552"/>
                  <a:pt x="3456351" y="3578900"/>
                  <a:pt x="3462147" y="3573828"/>
                </a:cubicBezTo>
                <a:cubicBezTo>
                  <a:pt x="3468669" y="3568755"/>
                  <a:pt x="3463597" y="3562959"/>
                  <a:pt x="3461423" y="3557885"/>
                </a:cubicBezTo>
                <a:cubicBezTo>
                  <a:pt x="3450555" y="3537599"/>
                  <a:pt x="3430265" y="3532524"/>
                  <a:pt x="3410701" y="3528903"/>
                </a:cubicBezTo>
                <a:close/>
                <a:moveTo>
                  <a:pt x="3443671" y="3456714"/>
                </a:moveTo>
                <a:cubicBezTo>
                  <a:pt x="3432983" y="3454269"/>
                  <a:pt x="3421932" y="3453181"/>
                  <a:pt x="3410701" y="3452819"/>
                </a:cubicBezTo>
                <a:cubicBezTo>
                  <a:pt x="3346936" y="3450646"/>
                  <a:pt x="3283895" y="3443399"/>
                  <a:pt x="3220853" y="3432529"/>
                </a:cubicBezTo>
                <a:cubicBezTo>
                  <a:pt x="3191871" y="3428182"/>
                  <a:pt x="3162887" y="3420936"/>
                  <a:pt x="3127382" y="3425285"/>
                </a:cubicBezTo>
                <a:cubicBezTo>
                  <a:pt x="3146947" y="3439775"/>
                  <a:pt x="3163613" y="3443399"/>
                  <a:pt x="3179551" y="3448472"/>
                </a:cubicBezTo>
                <a:cubicBezTo>
                  <a:pt x="3254186" y="3472383"/>
                  <a:pt x="3330994" y="3484702"/>
                  <a:pt x="3407803" y="3495572"/>
                </a:cubicBezTo>
                <a:cubicBezTo>
                  <a:pt x="3430992" y="3499193"/>
                  <a:pt x="3456352" y="3501368"/>
                  <a:pt x="3470842" y="3526004"/>
                </a:cubicBezTo>
                <a:cubicBezTo>
                  <a:pt x="3474467" y="3531801"/>
                  <a:pt x="3481713" y="3534699"/>
                  <a:pt x="3489681" y="3531077"/>
                </a:cubicBezTo>
                <a:cubicBezTo>
                  <a:pt x="3496929" y="3527451"/>
                  <a:pt x="3499826" y="3520931"/>
                  <a:pt x="3499826" y="3513686"/>
                </a:cubicBezTo>
                <a:cubicBezTo>
                  <a:pt x="3500552" y="3493396"/>
                  <a:pt x="3491132" y="3478904"/>
                  <a:pt x="3474467" y="3468761"/>
                </a:cubicBezTo>
                <a:cubicBezTo>
                  <a:pt x="3464684" y="3462963"/>
                  <a:pt x="3454358" y="3459158"/>
                  <a:pt x="3443671" y="3456714"/>
                </a:cubicBezTo>
                <a:close/>
                <a:moveTo>
                  <a:pt x="6914868" y="3864388"/>
                </a:moveTo>
                <a:cubicBezTo>
                  <a:pt x="6838786" y="3965106"/>
                  <a:pt x="6762702" y="4066553"/>
                  <a:pt x="6666331" y="4149158"/>
                </a:cubicBezTo>
                <a:cubicBezTo>
                  <a:pt x="6645316" y="4167272"/>
                  <a:pt x="6615609" y="4171617"/>
                  <a:pt x="6605464" y="4203499"/>
                </a:cubicBezTo>
                <a:cubicBezTo>
                  <a:pt x="6601840" y="4215094"/>
                  <a:pt x="6583001" y="4222339"/>
                  <a:pt x="6569958" y="4229582"/>
                </a:cubicBezTo>
                <a:cubicBezTo>
                  <a:pt x="6542424" y="4245525"/>
                  <a:pt x="6517788" y="4263639"/>
                  <a:pt x="6492425" y="4282480"/>
                </a:cubicBezTo>
                <a:cubicBezTo>
                  <a:pt x="6454022" y="4310739"/>
                  <a:pt x="6399678" y="4316536"/>
                  <a:pt x="6373591" y="4362911"/>
                </a:cubicBezTo>
                <a:cubicBezTo>
                  <a:pt x="6272872" y="4393343"/>
                  <a:pt x="6178675" y="4448412"/>
                  <a:pt x="6065635" y="4436094"/>
                </a:cubicBezTo>
                <a:cubicBezTo>
                  <a:pt x="6109111" y="4415807"/>
                  <a:pt x="6150414" y="4393343"/>
                  <a:pt x="6195340" y="4386097"/>
                </a:cubicBezTo>
                <a:cubicBezTo>
                  <a:pt x="6258381" y="4375230"/>
                  <a:pt x="6309826" y="4341896"/>
                  <a:pt x="6363446" y="4313638"/>
                </a:cubicBezTo>
                <a:cubicBezTo>
                  <a:pt x="6414170" y="4286827"/>
                  <a:pt x="6461268" y="4252046"/>
                  <a:pt x="6513440" y="4228859"/>
                </a:cubicBezTo>
                <a:cubicBezTo>
                  <a:pt x="6557639" y="4208572"/>
                  <a:pt x="6590972" y="4178863"/>
                  <a:pt x="6622855" y="4144086"/>
                </a:cubicBezTo>
                <a:cubicBezTo>
                  <a:pt x="6703284" y="4055683"/>
                  <a:pt x="6788062" y="3971629"/>
                  <a:pt x="6875739" y="3890473"/>
                </a:cubicBezTo>
                <a:cubicBezTo>
                  <a:pt x="6886609" y="3880328"/>
                  <a:pt x="6897477" y="3868011"/>
                  <a:pt x="6914868" y="3864388"/>
                </a:cubicBezTo>
                <a:close/>
                <a:moveTo>
                  <a:pt x="3764146" y="3437059"/>
                </a:moveTo>
                <a:cubicBezTo>
                  <a:pt x="3755201" y="3436967"/>
                  <a:pt x="3745828" y="3438145"/>
                  <a:pt x="3736046" y="3440500"/>
                </a:cubicBezTo>
                <a:cubicBezTo>
                  <a:pt x="3710685" y="3446299"/>
                  <a:pt x="3689672" y="3460066"/>
                  <a:pt x="3670108" y="3476731"/>
                </a:cubicBezTo>
                <a:cubicBezTo>
                  <a:pt x="3650545" y="3493396"/>
                  <a:pt x="3647647" y="3510064"/>
                  <a:pt x="3662864" y="3531802"/>
                </a:cubicBezTo>
                <a:cubicBezTo>
                  <a:pt x="3689672" y="3570205"/>
                  <a:pt x="3713582" y="3610058"/>
                  <a:pt x="3732421" y="3652810"/>
                </a:cubicBezTo>
                <a:cubicBezTo>
                  <a:pt x="3822999" y="3860039"/>
                  <a:pt x="3828070" y="4058581"/>
                  <a:pt x="3688222" y="4252048"/>
                </a:cubicBezTo>
                <a:cubicBezTo>
                  <a:pt x="3580984" y="4400592"/>
                  <a:pt x="3452730" y="4523774"/>
                  <a:pt x="3307085" y="4631739"/>
                </a:cubicBezTo>
                <a:cubicBezTo>
                  <a:pt x="3106368" y="4779559"/>
                  <a:pt x="2886815" y="4893321"/>
                  <a:pt x="2665811" y="5006358"/>
                </a:cubicBezTo>
                <a:cubicBezTo>
                  <a:pt x="2198442" y="5244752"/>
                  <a:pt x="1718031" y="5447643"/>
                  <a:pt x="1201391" y="5552708"/>
                </a:cubicBezTo>
                <a:cubicBezTo>
                  <a:pt x="1127483" y="5567925"/>
                  <a:pt x="1126757" y="5569374"/>
                  <a:pt x="1105745" y="5496189"/>
                </a:cubicBezTo>
                <a:cubicBezTo>
                  <a:pt x="1067339" y="5364313"/>
                  <a:pt x="978938" y="5286055"/>
                  <a:pt x="845612" y="5257796"/>
                </a:cubicBezTo>
                <a:cubicBezTo>
                  <a:pt x="834015" y="5254898"/>
                  <a:pt x="822422" y="5252724"/>
                  <a:pt x="810829" y="5249825"/>
                </a:cubicBezTo>
                <a:cubicBezTo>
                  <a:pt x="862999" y="5246201"/>
                  <a:pt x="914448" y="5246926"/>
                  <a:pt x="965895" y="5251999"/>
                </a:cubicBezTo>
                <a:cubicBezTo>
                  <a:pt x="997778" y="5255623"/>
                  <a:pt x="1005749" y="5244028"/>
                  <a:pt x="1008645" y="5213595"/>
                </a:cubicBezTo>
                <a:cubicBezTo>
                  <a:pt x="1020241" y="5088963"/>
                  <a:pt x="1031109" y="4963608"/>
                  <a:pt x="1050673" y="4839701"/>
                </a:cubicBezTo>
                <a:cubicBezTo>
                  <a:pt x="1054297" y="4815064"/>
                  <a:pt x="1065165" y="4800572"/>
                  <a:pt x="1088353" y="4791152"/>
                </a:cubicBezTo>
                <a:cubicBezTo>
                  <a:pt x="1128205" y="4775210"/>
                  <a:pt x="1166609" y="4758544"/>
                  <a:pt x="1205738" y="4741155"/>
                </a:cubicBezTo>
                <a:cubicBezTo>
                  <a:pt x="1212261" y="4738257"/>
                  <a:pt x="1222403" y="4733907"/>
                  <a:pt x="1219507" y="4723765"/>
                </a:cubicBezTo>
                <a:cubicBezTo>
                  <a:pt x="1216608" y="4712895"/>
                  <a:pt x="1205738" y="4715794"/>
                  <a:pt x="1198492" y="4717242"/>
                </a:cubicBezTo>
                <a:cubicBezTo>
                  <a:pt x="1167334" y="4723039"/>
                  <a:pt x="1136176" y="4728112"/>
                  <a:pt x="1106467" y="4736806"/>
                </a:cubicBezTo>
                <a:cubicBezTo>
                  <a:pt x="1084004" y="4743329"/>
                  <a:pt x="1078934" y="4737531"/>
                  <a:pt x="1080382" y="4715068"/>
                </a:cubicBezTo>
                <a:cubicBezTo>
                  <a:pt x="1086180" y="4604205"/>
                  <a:pt x="1089801" y="4492616"/>
                  <a:pt x="1095600" y="4381751"/>
                </a:cubicBezTo>
                <a:cubicBezTo>
                  <a:pt x="1097773" y="4340448"/>
                  <a:pt x="1099221" y="4298423"/>
                  <a:pt x="1107918" y="4257846"/>
                </a:cubicBezTo>
                <a:cubicBezTo>
                  <a:pt x="1115887" y="4222339"/>
                  <a:pt x="1109366" y="4211471"/>
                  <a:pt x="1074585" y="4201327"/>
                </a:cubicBezTo>
                <a:cubicBezTo>
                  <a:pt x="991979" y="4178138"/>
                  <a:pt x="918796" y="4230310"/>
                  <a:pt x="912273" y="4318710"/>
                </a:cubicBezTo>
                <a:cubicBezTo>
                  <a:pt x="904302" y="4420880"/>
                  <a:pt x="888361" y="4521600"/>
                  <a:pt x="876768" y="4623044"/>
                </a:cubicBezTo>
                <a:cubicBezTo>
                  <a:pt x="873144" y="4657826"/>
                  <a:pt x="857204" y="4690431"/>
                  <a:pt x="879667" y="4727387"/>
                </a:cubicBezTo>
                <a:cubicBezTo>
                  <a:pt x="896333" y="4754922"/>
                  <a:pt x="855030" y="4847670"/>
                  <a:pt x="828220" y="4870133"/>
                </a:cubicBezTo>
                <a:cubicBezTo>
                  <a:pt x="699966" y="4977375"/>
                  <a:pt x="584028" y="5097657"/>
                  <a:pt x="497076" y="5241854"/>
                </a:cubicBezTo>
                <a:cubicBezTo>
                  <a:pt x="394907" y="5410687"/>
                  <a:pt x="331867" y="5594736"/>
                  <a:pt x="305057" y="5790377"/>
                </a:cubicBezTo>
                <a:cubicBezTo>
                  <a:pt x="277523" y="5986021"/>
                  <a:pt x="292015" y="6178040"/>
                  <a:pt x="369547" y="6362089"/>
                </a:cubicBezTo>
                <a:cubicBezTo>
                  <a:pt x="456499" y="6568600"/>
                  <a:pt x="658665" y="6762069"/>
                  <a:pt x="978214" y="6705549"/>
                </a:cubicBezTo>
                <a:cubicBezTo>
                  <a:pt x="1138350" y="6675842"/>
                  <a:pt x="1270951" y="6596859"/>
                  <a:pt x="1388338" y="6488892"/>
                </a:cubicBezTo>
                <a:cubicBezTo>
                  <a:pt x="1570213" y="6321510"/>
                  <a:pt x="1686148" y="6112824"/>
                  <a:pt x="1762958" y="5880953"/>
                </a:cubicBezTo>
                <a:cubicBezTo>
                  <a:pt x="1765856" y="5871533"/>
                  <a:pt x="1768030" y="5861388"/>
                  <a:pt x="1769478" y="5851244"/>
                </a:cubicBezTo>
                <a:cubicBezTo>
                  <a:pt x="1770204" y="5843998"/>
                  <a:pt x="1770926" y="5836027"/>
                  <a:pt x="1762958" y="5832405"/>
                </a:cubicBezTo>
                <a:cubicBezTo>
                  <a:pt x="1757160" y="5829506"/>
                  <a:pt x="1751364" y="5833130"/>
                  <a:pt x="1746292" y="5836026"/>
                </a:cubicBezTo>
                <a:cubicBezTo>
                  <a:pt x="1726728" y="5847622"/>
                  <a:pt x="1713684" y="5866461"/>
                  <a:pt x="1701366" y="5884577"/>
                </a:cubicBezTo>
                <a:cubicBezTo>
                  <a:pt x="1663688" y="5940371"/>
                  <a:pt x="1636152" y="6001236"/>
                  <a:pt x="1606443" y="6060655"/>
                </a:cubicBezTo>
                <a:cubicBezTo>
                  <a:pt x="1570212" y="6133840"/>
                  <a:pt x="1530360" y="6205574"/>
                  <a:pt x="1482535" y="6272238"/>
                </a:cubicBezTo>
                <a:cubicBezTo>
                  <a:pt x="1472389" y="6286730"/>
                  <a:pt x="1464421" y="6303396"/>
                  <a:pt x="1445581" y="6309194"/>
                </a:cubicBezTo>
                <a:cubicBezTo>
                  <a:pt x="1441233" y="6301222"/>
                  <a:pt x="1444857" y="6296150"/>
                  <a:pt x="1447030" y="6290352"/>
                </a:cubicBezTo>
                <a:cubicBezTo>
                  <a:pt x="1461522" y="6254848"/>
                  <a:pt x="1482535" y="6222965"/>
                  <a:pt x="1503549" y="6190359"/>
                </a:cubicBezTo>
                <a:cubicBezTo>
                  <a:pt x="1543402" y="6128041"/>
                  <a:pt x="1576736" y="6062828"/>
                  <a:pt x="1591227" y="5988918"/>
                </a:cubicBezTo>
                <a:cubicBezTo>
                  <a:pt x="1602821" y="5929502"/>
                  <a:pt x="1572386" y="5902691"/>
                  <a:pt x="1513692" y="5918633"/>
                </a:cubicBezTo>
                <a:cubicBezTo>
                  <a:pt x="1485433" y="5926603"/>
                  <a:pt x="1460075" y="5941094"/>
                  <a:pt x="1433988" y="5954864"/>
                </a:cubicBezTo>
                <a:cubicBezTo>
                  <a:pt x="1320225" y="6015005"/>
                  <a:pt x="1212261" y="6086014"/>
                  <a:pt x="1101395" y="6149779"/>
                </a:cubicBezTo>
                <a:cubicBezTo>
                  <a:pt x="978939" y="6220066"/>
                  <a:pt x="854306" y="6289629"/>
                  <a:pt x="707936" y="6299048"/>
                </a:cubicBezTo>
                <a:cubicBezTo>
                  <a:pt x="694168" y="6299771"/>
                  <a:pt x="680401" y="6304844"/>
                  <a:pt x="668808" y="6314263"/>
                </a:cubicBezTo>
                <a:cubicBezTo>
                  <a:pt x="663011" y="6318613"/>
                  <a:pt x="657213" y="6324408"/>
                  <a:pt x="658663" y="6331654"/>
                </a:cubicBezTo>
                <a:cubicBezTo>
                  <a:pt x="660112" y="6338177"/>
                  <a:pt x="668083" y="6338900"/>
                  <a:pt x="673878" y="6338900"/>
                </a:cubicBezTo>
                <a:cubicBezTo>
                  <a:pt x="697067" y="6339625"/>
                  <a:pt x="697794" y="6352670"/>
                  <a:pt x="691994" y="6370060"/>
                </a:cubicBezTo>
                <a:cubicBezTo>
                  <a:pt x="684748" y="6390347"/>
                  <a:pt x="690546" y="6399767"/>
                  <a:pt x="712285" y="6407739"/>
                </a:cubicBezTo>
                <a:cubicBezTo>
                  <a:pt x="745617" y="6420057"/>
                  <a:pt x="771701" y="6446142"/>
                  <a:pt x="783294" y="6478750"/>
                </a:cubicBezTo>
                <a:cubicBezTo>
                  <a:pt x="789817" y="6497589"/>
                  <a:pt x="797786" y="6501211"/>
                  <a:pt x="814452" y="6505561"/>
                </a:cubicBezTo>
                <a:cubicBezTo>
                  <a:pt x="852858" y="6515703"/>
                  <a:pt x="889088" y="6533093"/>
                  <a:pt x="926043" y="6556282"/>
                </a:cubicBezTo>
                <a:cubicBezTo>
                  <a:pt x="870971" y="6559181"/>
                  <a:pt x="751412" y="6505561"/>
                  <a:pt x="731124" y="6462084"/>
                </a:cubicBezTo>
                <a:cubicBezTo>
                  <a:pt x="720980" y="6439621"/>
                  <a:pt x="705763" y="6430925"/>
                  <a:pt x="689096" y="6417158"/>
                </a:cubicBezTo>
                <a:cubicBezTo>
                  <a:pt x="653591" y="6388174"/>
                  <a:pt x="631128" y="6347597"/>
                  <a:pt x="610115" y="6307017"/>
                </a:cubicBezTo>
                <a:cubicBezTo>
                  <a:pt x="602869" y="6292525"/>
                  <a:pt x="599970" y="6280933"/>
                  <a:pt x="612289" y="6265716"/>
                </a:cubicBezTo>
                <a:cubicBezTo>
                  <a:pt x="625330" y="6249050"/>
                  <a:pt x="617361" y="6214993"/>
                  <a:pt x="600696" y="6213545"/>
                </a:cubicBezTo>
                <a:cubicBezTo>
                  <a:pt x="558668" y="6210646"/>
                  <a:pt x="554321" y="6180214"/>
                  <a:pt x="549249" y="6150505"/>
                </a:cubicBezTo>
                <a:cubicBezTo>
                  <a:pt x="545625" y="6130215"/>
                  <a:pt x="534757" y="6106304"/>
                  <a:pt x="554321" y="6090363"/>
                </a:cubicBezTo>
                <a:cubicBezTo>
                  <a:pt x="573160" y="6074421"/>
                  <a:pt x="594898" y="6088190"/>
                  <a:pt x="614462" y="6094710"/>
                </a:cubicBezTo>
                <a:cubicBezTo>
                  <a:pt x="649244" y="6107029"/>
                  <a:pt x="683300" y="6120072"/>
                  <a:pt x="720253" y="6120796"/>
                </a:cubicBezTo>
                <a:cubicBezTo>
                  <a:pt x="736921" y="6121521"/>
                  <a:pt x="757210" y="6109203"/>
                  <a:pt x="768080" y="6133840"/>
                </a:cubicBezTo>
                <a:cubicBezTo>
                  <a:pt x="770253" y="6139635"/>
                  <a:pt x="774600" y="6135288"/>
                  <a:pt x="777499" y="6133114"/>
                </a:cubicBezTo>
                <a:cubicBezTo>
                  <a:pt x="816628" y="6097610"/>
                  <a:pt x="868798" y="6081667"/>
                  <a:pt x="910100" y="6049061"/>
                </a:cubicBezTo>
                <a:cubicBezTo>
                  <a:pt x="922418" y="6039642"/>
                  <a:pt x="937636" y="6031671"/>
                  <a:pt x="941983" y="6010656"/>
                </a:cubicBezTo>
                <a:cubicBezTo>
                  <a:pt x="894883" y="6022974"/>
                  <a:pt x="849959" y="6033844"/>
                  <a:pt x="803585" y="6036742"/>
                </a:cubicBezTo>
                <a:cubicBezTo>
                  <a:pt x="711559" y="6042538"/>
                  <a:pt x="690546" y="6040364"/>
                  <a:pt x="671705" y="6021526"/>
                </a:cubicBezTo>
                <a:cubicBezTo>
                  <a:pt x="686922" y="6015005"/>
                  <a:pt x="702139" y="6018626"/>
                  <a:pt x="716631" y="6018627"/>
                </a:cubicBezTo>
                <a:cubicBezTo>
                  <a:pt x="747064" y="6018627"/>
                  <a:pt x="777499" y="6020077"/>
                  <a:pt x="807206" y="6014280"/>
                </a:cubicBezTo>
                <a:cubicBezTo>
                  <a:pt x="926043" y="5990368"/>
                  <a:pt x="1007197" y="5917183"/>
                  <a:pt x="1065891" y="5815739"/>
                </a:cubicBezTo>
                <a:cubicBezTo>
                  <a:pt x="1082556" y="5786755"/>
                  <a:pt x="1100672" y="5757772"/>
                  <a:pt x="1060818" y="5723715"/>
                </a:cubicBezTo>
                <a:cubicBezTo>
                  <a:pt x="1075310" y="5725888"/>
                  <a:pt x="1081108" y="5725164"/>
                  <a:pt x="1084730" y="5728062"/>
                </a:cubicBezTo>
                <a:cubicBezTo>
                  <a:pt x="1115164" y="5749075"/>
                  <a:pt x="1146322" y="5746901"/>
                  <a:pt x="1180378" y="5738930"/>
                </a:cubicBezTo>
                <a:cubicBezTo>
                  <a:pt x="1427466" y="5680239"/>
                  <a:pt x="1668035" y="5601257"/>
                  <a:pt x="1905703" y="5510681"/>
                </a:cubicBezTo>
                <a:cubicBezTo>
                  <a:pt x="2318726" y="5352719"/>
                  <a:pt x="2715807" y="5159249"/>
                  <a:pt x="3111441" y="4962157"/>
                </a:cubicBezTo>
                <a:cubicBezTo>
                  <a:pt x="3257811" y="4889698"/>
                  <a:pt x="3396936" y="4805644"/>
                  <a:pt x="3524465" y="4703476"/>
                </a:cubicBezTo>
                <a:cubicBezTo>
                  <a:pt x="3686049" y="4573770"/>
                  <a:pt x="3827345" y="4426677"/>
                  <a:pt x="3921540" y="4239004"/>
                </a:cubicBezTo>
                <a:cubicBezTo>
                  <a:pt x="3981681" y="4118721"/>
                  <a:pt x="4009940" y="3991916"/>
                  <a:pt x="3985302" y="3857146"/>
                </a:cubicBezTo>
                <a:cubicBezTo>
                  <a:pt x="3959949" y="3719472"/>
                  <a:pt x="3914297" y="3589770"/>
                  <a:pt x="3832418" y="3474557"/>
                </a:cubicBezTo>
                <a:cubicBezTo>
                  <a:pt x="3813938" y="3449015"/>
                  <a:pt x="3790978" y="3437330"/>
                  <a:pt x="3764146" y="3437059"/>
                </a:cubicBezTo>
                <a:close/>
                <a:moveTo>
                  <a:pt x="2925218" y="3307172"/>
                </a:moveTo>
                <a:cubicBezTo>
                  <a:pt x="2914349" y="3306447"/>
                  <a:pt x="2910000" y="3316593"/>
                  <a:pt x="2906378" y="3324565"/>
                </a:cubicBezTo>
                <a:lnTo>
                  <a:pt x="2904156" y="3334565"/>
                </a:lnTo>
                <a:lnTo>
                  <a:pt x="2905649" y="3330357"/>
                </a:lnTo>
                <a:cubicBezTo>
                  <a:pt x="2909996" y="3321661"/>
                  <a:pt x="2913620" y="3312240"/>
                  <a:pt x="2924488" y="3312966"/>
                </a:cubicBezTo>
                <a:cubicBezTo>
                  <a:pt x="2936083" y="3312965"/>
                  <a:pt x="2937531" y="3323837"/>
                  <a:pt x="2939705" y="3332530"/>
                </a:cubicBezTo>
                <a:cubicBezTo>
                  <a:pt x="2941154" y="3335430"/>
                  <a:pt x="2941878" y="3338329"/>
                  <a:pt x="2941878" y="3341225"/>
                </a:cubicBezTo>
                <a:cubicBezTo>
                  <a:pt x="2941153" y="3383978"/>
                  <a:pt x="2955645" y="3421656"/>
                  <a:pt x="2981007" y="3455713"/>
                </a:cubicBezTo>
                <a:lnTo>
                  <a:pt x="2989942" y="3468648"/>
                </a:lnTo>
                <a:lnTo>
                  <a:pt x="2990703" y="3463689"/>
                </a:lnTo>
                <a:cubicBezTo>
                  <a:pt x="2988620" y="3458616"/>
                  <a:pt x="2984635" y="3453905"/>
                  <a:pt x="2981738" y="3449920"/>
                </a:cubicBezTo>
                <a:cubicBezTo>
                  <a:pt x="2956375" y="3415863"/>
                  <a:pt x="2941883" y="3378186"/>
                  <a:pt x="2942608" y="3335433"/>
                </a:cubicBezTo>
                <a:cubicBezTo>
                  <a:pt x="2942608" y="3332537"/>
                  <a:pt x="2941158" y="3329637"/>
                  <a:pt x="2940435" y="3326738"/>
                </a:cubicBezTo>
                <a:cubicBezTo>
                  <a:pt x="2938261" y="3318043"/>
                  <a:pt x="2936088" y="3307899"/>
                  <a:pt x="2925218" y="3307172"/>
                </a:cubicBezTo>
                <a:close/>
                <a:moveTo>
                  <a:pt x="3164517" y="3332534"/>
                </a:moveTo>
                <a:cubicBezTo>
                  <a:pt x="3146039" y="3329998"/>
                  <a:pt x="3126657" y="3328189"/>
                  <a:pt x="3105645" y="3328188"/>
                </a:cubicBezTo>
                <a:cubicBezTo>
                  <a:pt x="3123035" y="3350649"/>
                  <a:pt x="3142597" y="3354996"/>
                  <a:pt x="3159988" y="3361520"/>
                </a:cubicBezTo>
                <a:cubicBezTo>
                  <a:pt x="3226652" y="3384704"/>
                  <a:pt x="3295488" y="3400649"/>
                  <a:pt x="3365777" y="3410791"/>
                </a:cubicBezTo>
                <a:cubicBezTo>
                  <a:pt x="3389687" y="3413690"/>
                  <a:pt x="3414325" y="3420214"/>
                  <a:pt x="3438236" y="3413690"/>
                </a:cubicBezTo>
                <a:cubicBezTo>
                  <a:pt x="3459973" y="3407894"/>
                  <a:pt x="3475190" y="3412966"/>
                  <a:pt x="3489682" y="3428906"/>
                </a:cubicBezTo>
                <a:cubicBezTo>
                  <a:pt x="3494754" y="3434705"/>
                  <a:pt x="3501277" y="3439776"/>
                  <a:pt x="3507073" y="3444125"/>
                </a:cubicBezTo>
                <a:cubicBezTo>
                  <a:pt x="3513595" y="3448472"/>
                  <a:pt x="3520840" y="3454269"/>
                  <a:pt x="3528810" y="3447021"/>
                </a:cubicBezTo>
                <a:cubicBezTo>
                  <a:pt x="3535332" y="3441951"/>
                  <a:pt x="3531708" y="3433980"/>
                  <a:pt x="3530261" y="3427459"/>
                </a:cubicBezTo>
                <a:cubicBezTo>
                  <a:pt x="3522291" y="3395577"/>
                  <a:pt x="3489682" y="3373113"/>
                  <a:pt x="3442584" y="3370939"/>
                </a:cubicBezTo>
                <a:cubicBezTo>
                  <a:pt x="3366499" y="3367318"/>
                  <a:pt x="3292591" y="3354272"/>
                  <a:pt x="3217955" y="3341231"/>
                </a:cubicBezTo>
                <a:cubicBezTo>
                  <a:pt x="3200565" y="3338332"/>
                  <a:pt x="3182994" y="3335069"/>
                  <a:pt x="3164517" y="3332534"/>
                </a:cubicBezTo>
                <a:close/>
                <a:moveTo>
                  <a:pt x="2891887" y="3286886"/>
                </a:moveTo>
                <a:cubicBezTo>
                  <a:pt x="2860004" y="3319492"/>
                  <a:pt x="2838989" y="3349927"/>
                  <a:pt x="2831743" y="3389053"/>
                </a:cubicBezTo>
                <a:lnTo>
                  <a:pt x="2831550" y="3392721"/>
                </a:lnTo>
                <a:lnTo>
                  <a:pt x="2851305" y="3340866"/>
                </a:lnTo>
                <a:cubicBezTo>
                  <a:pt x="2861449" y="3324199"/>
                  <a:pt x="2874854" y="3308259"/>
                  <a:pt x="2891159" y="3291953"/>
                </a:cubicBezTo>
                <a:cubicBezTo>
                  <a:pt x="2887535" y="3324563"/>
                  <a:pt x="2886086" y="3351373"/>
                  <a:pt x="2881014" y="3377458"/>
                </a:cubicBezTo>
                <a:cubicBezTo>
                  <a:pt x="2875217" y="3413688"/>
                  <a:pt x="2883912" y="3444120"/>
                  <a:pt x="2912897" y="3469482"/>
                </a:cubicBezTo>
                <a:cubicBezTo>
                  <a:pt x="2919780" y="3475278"/>
                  <a:pt x="2929200" y="3482162"/>
                  <a:pt x="2935268" y="3489861"/>
                </a:cubicBezTo>
                <a:lnTo>
                  <a:pt x="2940657" y="3501026"/>
                </a:lnTo>
                <a:lnTo>
                  <a:pt x="2941747" y="3496918"/>
                </a:lnTo>
                <a:cubicBezTo>
                  <a:pt x="2939709" y="3484249"/>
                  <a:pt x="2923406" y="3473108"/>
                  <a:pt x="2913624" y="3464413"/>
                </a:cubicBezTo>
                <a:cubicBezTo>
                  <a:pt x="2884640" y="3439052"/>
                  <a:pt x="2875944" y="3408619"/>
                  <a:pt x="2882466" y="3373113"/>
                </a:cubicBezTo>
                <a:cubicBezTo>
                  <a:pt x="2886815" y="3346303"/>
                  <a:pt x="2888263" y="3320218"/>
                  <a:pt x="2891887" y="3286886"/>
                </a:cubicBezTo>
                <a:close/>
                <a:moveTo>
                  <a:pt x="3820821" y="3350649"/>
                </a:moveTo>
                <a:cubicBezTo>
                  <a:pt x="3765755" y="3347750"/>
                  <a:pt x="3711411" y="3350649"/>
                  <a:pt x="3659242" y="3369489"/>
                </a:cubicBezTo>
                <a:cubicBezTo>
                  <a:pt x="3621560" y="3383258"/>
                  <a:pt x="3595475" y="3411516"/>
                  <a:pt x="3578808" y="3447746"/>
                </a:cubicBezTo>
                <a:cubicBezTo>
                  <a:pt x="3569389" y="3469484"/>
                  <a:pt x="3578809" y="3483975"/>
                  <a:pt x="3601995" y="3484702"/>
                </a:cubicBezTo>
                <a:cubicBezTo>
                  <a:pt x="3613588" y="3484702"/>
                  <a:pt x="3624458" y="3481077"/>
                  <a:pt x="3632429" y="3473107"/>
                </a:cubicBezTo>
                <a:cubicBezTo>
                  <a:pt x="3670834" y="3435428"/>
                  <a:pt x="3720830" y="3421660"/>
                  <a:pt x="3768651" y="3405722"/>
                </a:cubicBezTo>
                <a:cubicBezTo>
                  <a:pt x="3788939" y="3399199"/>
                  <a:pt x="3807780" y="3390504"/>
                  <a:pt x="3827344" y="3381807"/>
                </a:cubicBezTo>
                <a:cubicBezTo>
                  <a:pt x="3835313" y="3378185"/>
                  <a:pt x="3846186" y="3373112"/>
                  <a:pt x="3843289" y="3362244"/>
                </a:cubicBezTo>
                <a:cubicBezTo>
                  <a:pt x="3841114" y="3352101"/>
                  <a:pt x="3829517" y="3351375"/>
                  <a:pt x="3820821" y="3350649"/>
                </a:cubicBezTo>
                <a:close/>
                <a:moveTo>
                  <a:pt x="2781928" y="3110264"/>
                </a:moveTo>
                <a:cubicBezTo>
                  <a:pt x="2770515" y="3103562"/>
                  <a:pt x="2752037" y="3108270"/>
                  <a:pt x="2723052" y="3122400"/>
                </a:cubicBezTo>
                <a:cubicBezTo>
                  <a:pt x="2715081" y="3126025"/>
                  <a:pt x="2707111" y="3131098"/>
                  <a:pt x="2699141" y="3135445"/>
                </a:cubicBezTo>
                <a:cubicBezTo>
                  <a:pt x="2652763" y="3163702"/>
                  <a:pt x="2615086" y="3202106"/>
                  <a:pt x="2574509" y="3236889"/>
                </a:cubicBezTo>
                <a:cubicBezTo>
                  <a:pt x="2565090" y="3245582"/>
                  <a:pt x="2565814" y="3253553"/>
                  <a:pt x="2570162" y="3263698"/>
                </a:cubicBezTo>
                <a:cubicBezTo>
                  <a:pt x="2579581" y="3286161"/>
                  <a:pt x="2589727" y="3307899"/>
                  <a:pt x="2597697" y="3331085"/>
                </a:cubicBezTo>
                <a:cubicBezTo>
                  <a:pt x="2610737" y="3368039"/>
                  <a:pt x="2603491" y="3386878"/>
                  <a:pt x="2567262" y="3405719"/>
                </a:cubicBezTo>
                <a:cubicBezTo>
                  <a:pt x="2543352" y="3418762"/>
                  <a:pt x="2517991" y="3429633"/>
                  <a:pt x="2493354" y="3441226"/>
                </a:cubicBezTo>
                <a:cubicBezTo>
                  <a:pt x="2467993" y="3453545"/>
                  <a:pt x="2443358" y="3466586"/>
                  <a:pt x="2423068" y="3487601"/>
                </a:cubicBezTo>
                <a:cubicBezTo>
                  <a:pt x="2398431" y="3512961"/>
                  <a:pt x="2402055" y="3536149"/>
                  <a:pt x="2433936" y="3552815"/>
                </a:cubicBezTo>
                <a:cubicBezTo>
                  <a:pt x="2447705" y="3560061"/>
                  <a:pt x="2462197" y="3565135"/>
                  <a:pt x="2476688" y="3568032"/>
                </a:cubicBezTo>
                <a:cubicBezTo>
                  <a:pt x="2506398" y="3573828"/>
                  <a:pt x="2536104" y="3578899"/>
                  <a:pt x="2566540" y="3581800"/>
                </a:cubicBezTo>
                <a:cubicBezTo>
                  <a:pt x="2589724" y="3583972"/>
                  <a:pt x="2599146" y="3590493"/>
                  <a:pt x="2598423" y="3616580"/>
                </a:cubicBezTo>
                <a:cubicBezTo>
                  <a:pt x="2596248" y="3681066"/>
                  <a:pt x="2597697" y="3746276"/>
                  <a:pt x="2598422" y="3810767"/>
                </a:cubicBezTo>
                <a:cubicBezTo>
                  <a:pt x="2599146" y="3843373"/>
                  <a:pt x="2602044" y="3875256"/>
                  <a:pt x="2604219" y="3907863"/>
                </a:cubicBezTo>
                <a:cubicBezTo>
                  <a:pt x="2604944" y="3918731"/>
                  <a:pt x="2606392" y="3931049"/>
                  <a:pt x="2621609" y="3920905"/>
                </a:cubicBezTo>
                <a:cubicBezTo>
                  <a:pt x="2655667" y="3898441"/>
                  <a:pt x="2687549" y="3870908"/>
                  <a:pt x="2694070" y="3828158"/>
                </a:cubicBezTo>
                <a:cubicBezTo>
                  <a:pt x="2701316" y="3777435"/>
                  <a:pt x="2719432" y="3730336"/>
                  <a:pt x="2740444" y="3684691"/>
                </a:cubicBezTo>
                <a:cubicBezTo>
                  <a:pt x="2765806" y="3629622"/>
                  <a:pt x="2780298" y="3571653"/>
                  <a:pt x="2785370" y="3512238"/>
                </a:cubicBezTo>
                <a:cubicBezTo>
                  <a:pt x="2791166" y="3442672"/>
                  <a:pt x="2794790" y="3373114"/>
                  <a:pt x="2798412" y="3315144"/>
                </a:cubicBezTo>
                <a:cubicBezTo>
                  <a:pt x="2798412" y="3257900"/>
                  <a:pt x="2799862" y="3212250"/>
                  <a:pt x="2798412" y="3166601"/>
                </a:cubicBezTo>
                <a:cubicBezTo>
                  <a:pt x="2797687" y="3135082"/>
                  <a:pt x="2793340" y="3116966"/>
                  <a:pt x="2781928" y="3110264"/>
                </a:cubicBezTo>
                <a:close/>
                <a:moveTo>
                  <a:pt x="2261844" y="3028654"/>
                </a:moveTo>
                <a:cubicBezTo>
                  <a:pt x="2258583" y="3027839"/>
                  <a:pt x="2255322" y="3028203"/>
                  <a:pt x="2252061" y="3031102"/>
                </a:cubicBezTo>
                <a:cubicBezTo>
                  <a:pt x="2246265" y="3036174"/>
                  <a:pt x="2249162" y="3042693"/>
                  <a:pt x="2251337" y="3047767"/>
                </a:cubicBezTo>
                <a:cubicBezTo>
                  <a:pt x="2255685" y="3060087"/>
                  <a:pt x="2260757" y="3072405"/>
                  <a:pt x="2266553" y="3083997"/>
                </a:cubicBezTo>
                <a:cubicBezTo>
                  <a:pt x="2286842" y="3127473"/>
                  <a:pt x="2290465" y="3171674"/>
                  <a:pt x="2278871" y="3217323"/>
                </a:cubicBezTo>
                <a:cubicBezTo>
                  <a:pt x="2262931" y="3278914"/>
                  <a:pt x="2230323" y="3332536"/>
                  <a:pt x="2191194" y="3381806"/>
                </a:cubicBezTo>
                <a:cubicBezTo>
                  <a:pt x="2176702" y="3400648"/>
                  <a:pt x="2162935" y="3422387"/>
                  <a:pt x="2135401" y="3424560"/>
                </a:cubicBezTo>
                <a:cubicBezTo>
                  <a:pt x="2127432" y="3424560"/>
                  <a:pt x="2129606" y="3429633"/>
                  <a:pt x="2129605" y="3434705"/>
                </a:cubicBezTo>
                <a:cubicBezTo>
                  <a:pt x="2129605" y="3471659"/>
                  <a:pt x="2112940" y="3502819"/>
                  <a:pt x="2097723" y="3534699"/>
                </a:cubicBezTo>
                <a:cubicBezTo>
                  <a:pt x="2057868" y="3615854"/>
                  <a:pt x="2025263" y="3699178"/>
                  <a:pt x="1996280" y="3784682"/>
                </a:cubicBezTo>
                <a:cubicBezTo>
                  <a:pt x="1936136" y="3960758"/>
                  <a:pt x="1889761" y="4140460"/>
                  <a:pt x="1852809" y="4323060"/>
                </a:cubicBezTo>
                <a:cubicBezTo>
                  <a:pt x="1849185" y="4343348"/>
                  <a:pt x="1843389" y="4364363"/>
                  <a:pt x="1819478" y="4367984"/>
                </a:cubicBezTo>
                <a:cubicBezTo>
                  <a:pt x="1769478" y="4375230"/>
                  <a:pt x="1736146" y="4407838"/>
                  <a:pt x="1697017" y="4444793"/>
                </a:cubicBezTo>
                <a:cubicBezTo>
                  <a:pt x="1752812" y="4444793"/>
                  <a:pt x="1801361" y="4444068"/>
                  <a:pt x="1849184" y="4445516"/>
                </a:cubicBezTo>
                <a:cubicBezTo>
                  <a:pt x="1868023" y="4446242"/>
                  <a:pt x="1874546" y="4438270"/>
                  <a:pt x="1879619" y="4420880"/>
                </a:cubicBezTo>
                <a:cubicBezTo>
                  <a:pt x="1892660" y="4373782"/>
                  <a:pt x="1906429" y="4327407"/>
                  <a:pt x="1922369" y="4281758"/>
                </a:cubicBezTo>
                <a:cubicBezTo>
                  <a:pt x="2031784" y="3973077"/>
                  <a:pt x="2164385" y="3673092"/>
                  <a:pt x="2297713" y="3374561"/>
                </a:cubicBezTo>
                <a:cubicBezTo>
                  <a:pt x="2320174" y="3324564"/>
                  <a:pt x="2343362" y="3275290"/>
                  <a:pt x="2357129" y="3222397"/>
                </a:cubicBezTo>
                <a:cubicBezTo>
                  <a:pt x="2376694" y="3144863"/>
                  <a:pt x="2341912" y="3068780"/>
                  <a:pt x="2271625" y="3033275"/>
                </a:cubicBezTo>
                <a:cubicBezTo>
                  <a:pt x="2268365" y="3031463"/>
                  <a:pt x="2265104" y="3029470"/>
                  <a:pt x="2261844" y="3028654"/>
                </a:cubicBezTo>
                <a:close/>
                <a:moveTo>
                  <a:pt x="6176790" y="3288937"/>
                </a:moveTo>
                <a:lnTo>
                  <a:pt x="6176503" y="3289050"/>
                </a:lnTo>
                <a:lnTo>
                  <a:pt x="6176497" y="3289057"/>
                </a:lnTo>
                <a:close/>
                <a:moveTo>
                  <a:pt x="1058638" y="2577492"/>
                </a:moveTo>
                <a:lnTo>
                  <a:pt x="1019457" y="2633772"/>
                </a:lnTo>
                <a:lnTo>
                  <a:pt x="1018788" y="2634744"/>
                </a:lnTo>
                <a:lnTo>
                  <a:pt x="1019143" y="2634222"/>
                </a:lnTo>
                <a:lnTo>
                  <a:pt x="1018784" y="2634738"/>
                </a:lnTo>
                <a:lnTo>
                  <a:pt x="1019411" y="2633828"/>
                </a:lnTo>
                <a:lnTo>
                  <a:pt x="1055743" y="2580401"/>
                </a:lnTo>
                <a:lnTo>
                  <a:pt x="1057643" y="2578229"/>
                </a:lnTo>
                <a:lnTo>
                  <a:pt x="1022236" y="2629729"/>
                </a:lnTo>
                <a:lnTo>
                  <a:pt x="1055739" y="2581116"/>
                </a:lnTo>
                <a:cubicBezTo>
                  <a:pt x="1056463" y="2579666"/>
                  <a:pt x="1057913" y="2578941"/>
                  <a:pt x="1058638" y="2577492"/>
                </a:cubicBezTo>
                <a:close/>
                <a:moveTo>
                  <a:pt x="1060815" y="2574604"/>
                </a:moveTo>
                <a:lnTo>
                  <a:pt x="1057643" y="2578229"/>
                </a:lnTo>
                <a:lnTo>
                  <a:pt x="1058642" y="2576776"/>
                </a:lnTo>
                <a:cubicBezTo>
                  <a:pt x="1059365" y="2576051"/>
                  <a:pt x="1060090" y="2575328"/>
                  <a:pt x="1060815" y="2574604"/>
                </a:cubicBezTo>
                <a:close/>
                <a:moveTo>
                  <a:pt x="1070938" y="2561636"/>
                </a:moveTo>
                <a:lnTo>
                  <a:pt x="1060816" y="2568082"/>
                </a:lnTo>
                <a:cubicBezTo>
                  <a:pt x="1063352" y="2565546"/>
                  <a:pt x="1066250" y="2563191"/>
                  <a:pt x="1069602" y="2561740"/>
                </a:cubicBezTo>
                <a:close/>
                <a:moveTo>
                  <a:pt x="4594693" y="3011537"/>
                </a:moveTo>
                <a:cubicBezTo>
                  <a:pt x="4558463" y="3008638"/>
                  <a:pt x="4552667" y="3012985"/>
                  <a:pt x="4554115" y="3048492"/>
                </a:cubicBezTo>
                <a:cubicBezTo>
                  <a:pt x="4556289" y="3091968"/>
                  <a:pt x="4546144" y="3132545"/>
                  <a:pt x="4526579" y="3170948"/>
                </a:cubicBezTo>
                <a:cubicBezTo>
                  <a:pt x="4488902" y="3244858"/>
                  <a:pt x="4449773" y="3318043"/>
                  <a:pt x="4411369" y="3391228"/>
                </a:cubicBezTo>
                <a:cubicBezTo>
                  <a:pt x="4396877" y="3418761"/>
                  <a:pt x="4381660" y="3446298"/>
                  <a:pt x="4377313" y="3478181"/>
                </a:cubicBezTo>
                <a:cubicBezTo>
                  <a:pt x="4373689" y="3504266"/>
                  <a:pt x="4383834" y="3512237"/>
                  <a:pt x="4409196" y="3503538"/>
                </a:cubicBezTo>
                <a:cubicBezTo>
                  <a:pt x="4452672" y="3489773"/>
                  <a:pt x="4480205" y="3456442"/>
                  <a:pt x="4504117" y="3421661"/>
                </a:cubicBezTo>
                <a:cubicBezTo>
                  <a:pt x="4532377" y="3381084"/>
                  <a:pt x="4557737" y="3338331"/>
                  <a:pt x="4584550" y="3297029"/>
                </a:cubicBezTo>
                <a:cubicBezTo>
                  <a:pt x="4591796" y="3286160"/>
                  <a:pt x="4596866" y="3273842"/>
                  <a:pt x="4614982" y="3266596"/>
                </a:cubicBezTo>
                <a:cubicBezTo>
                  <a:pt x="4613534" y="3290508"/>
                  <a:pt x="4606287" y="3309347"/>
                  <a:pt x="4599042" y="3328187"/>
                </a:cubicBezTo>
                <a:cubicBezTo>
                  <a:pt x="4591071" y="3349200"/>
                  <a:pt x="4580926" y="3369489"/>
                  <a:pt x="4578752" y="3391953"/>
                </a:cubicBezTo>
                <a:cubicBezTo>
                  <a:pt x="4576579" y="3410790"/>
                  <a:pt x="4574405" y="3431079"/>
                  <a:pt x="4592519" y="3444848"/>
                </a:cubicBezTo>
                <a:cubicBezTo>
                  <a:pt x="4609910" y="3458615"/>
                  <a:pt x="4628749" y="3451369"/>
                  <a:pt x="4646864" y="3443398"/>
                </a:cubicBezTo>
                <a:cubicBezTo>
                  <a:pt x="4697586" y="3420936"/>
                  <a:pt x="4725120" y="3378910"/>
                  <a:pt x="4741062" y="3327464"/>
                </a:cubicBezTo>
                <a:cubicBezTo>
                  <a:pt x="4762075" y="3258625"/>
                  <a:pt x="4764249" y="3188339"/>
                  <a:pt x="4760627" y="3117327"/>
                </a:cubicBezTo>
                <a:cubicBezTo>
                  <a:pt x="4759177" y="3081823"/>
                  <a:pt x="4741788" y="3058636"/>
                  <a:pt x="4711353" y="3043420"/>
                </a:cubicBezTo>
                <a:cubicBezTo>
                  <a:pt x="4674398" y="3025304"/>
                  <a:pt x="4635272" y="3015158"/>
                  <a:pt x="4594693" y="3011537"/>
                </a:cubicBezTo>
                <a:close/>
                <a:moveTo>
                  <a:pt x="6243270" y="3187239"/>
                </a:moveTo>
                <a:lnTo>
                  <a:pt x="6245154" y="3218286"/>
                </a:lnTo>
                <a:lnTo>
                  <a:pt x="6245175" y="3218237"/>
                </a:lnTo>
                <a:close/>
                <a:moveTo>
                  <a:pt x="6226030" y="3097296"/>
                </a:moveTo>
                <a:cubicBezTo>
                  <a:pt x="6236684" y="3098531"/>
                  <a:pt x="6247689" y="3102652"/>
                  <a:pt x="6258377" y="3110079"/>
                </a:cubicBezTo>
                <a:cubicBezTo>
                  <a:pt x="6274317" y="3120949"/>
                  <a:pt x="6283739" y="3136889"/>
                  <a:pt x="6285187" y="3155730"/>
                </a:cubicBezTo>
                <a:cubicBezTo>
                  <a:pt x="6291708" y="3228915"/>
                  <a:pt x="6266348" y="3289779"/>
                  <a:pt x="6211277" y="3336154"/>
                </a:cubicBezTo>
                <a:cubicBezTo>
                  <a:pt x="6174324" y="3366589"/>
                  <a:pt x="6136643" y="3362242"/>
                  <a:pt x="6104037" y="3326735"/>
                </a:cubicBezTo>
                <a:cubicBezTo>
                  <a:pt x="6077227" y="3297751"/>
                  <a:pt x="6050417" y="3268767"/>
                  <a:pt x="6016361" y="3248478"/>
                </a:cubicBezTo>
                <a:cubicBezTo>
                  <a:pt x="5979405" y="3226740"/>
                  <a:pt x="5966361" y="3229638"/>
                  <a:pt x="5959116" y="3270216"/>
                </a:cubicBezTo>
                <a:cubicBezTo>
                  <a:pt x="5934479" y="3402093"/>
                  <a:pt x="5927233" y="3534697"/>
                  <a:pt x="5975058" y="3664399"/>
                </a:cubicBezTo>
                <a:cubicBezTo>
                  <a:pt x="5977955" y="3673818"/>
                  <a:pt x="5980854" y="3683239"/>
                  <a:pt x="5983753" y="3692660"/>
                </a:cubicBezTo>
                <a:cubicBezTo>
                  <a:pt x="5981579" y="3694109"/>
                  <a:pt x="5979405" y="3695556"/>
                  <a:pt x="5977231" y="3697008"/>
                </a:cubicBezTo>
                <a:cubicBezTo>
                  <a:pt x="5921438" y="3631793"/>
                  <a:pt x="5880858" y="3559332"/>
                  <a:pt x="5866366" y="3473831"/>
                </a:cubicBezTo>
                <a:cubicBezTo>
                  <a:pt x="5847527" y="3365139"/>
                  <a:pt x="5872889" y="3260795"/>
                  <a:pt x="5901148" y="3157179"/>
                </a:cubicBezTo>
                <a:cubicBezTo>
                  <a:pt x="5904772" y="3143412"/>
                  <a:pt x="5912741" y="3141238"/>
                  <a:pt x="5922886" y="3149207"/>
                </a:cubicBezTo>
                <a:cubicBezTo>
                  <a:pt x="5936652" y="3159352"/>
                  <a:pt x="5948971" y="3170945"/>
                  <a:pt x="5962014" y="3182540"/>
                </a:cubicBezTo>
                <a:cubicBezTo>
                  <a:pt x="5972159" y="3191235"/>
                  <a:pt x="5980854" y="3200654"/>
                  <a:pt x="5990999" y="3209351"/>
                </a:cubicBezTo>
                <a:cubicBezTo>
                  <a:pt x="6058386" y="3265868"/>
                  <a:pt x="6139542" y="3239783"/>
                  <a:pt x="6157656" y="3152831"/>
                </a:cubicBezTo>
                <a:cubicBezTo>
                  <a:pt x="6165265" y="3115876"/>
                  <a:pt x="6194068" y="3093595"/>
                  <a:pt x="6226030" y="3097296"/>
                </a:cubicBezTo>
                <a:close/>
                <a:moveTo>
                  <a:pt x="3277679" y="2678820"/>
                </a:moveTo>
                <a:cubicBezTo>
                  <a:pt x="3251334" y="2676410"/>
                  <a:pt x="3224660" y="2675685"/>
                  <a:pt x="3197667" y="2676772"/>
                </a:cubicBezTo>
                <a:cubicBezTo>
                  <a:pt x="3090427" y="2681119"/>
                  <a:pt x="2999851" y="2750680"/>
                  <a:pt x="2965071" y="2852126"/>
                </a:cubicBezTo>
                <a:cubicBezTo>
                  <a:pt x="2945507" y="2907920"/>
                  <a:pt x="2942608" y="2965162"/>
                  <a:pt x="2944782" y="3023130"/>
                </a:cubicBezTo>
                <a:cubicBezTo>
                  <a:pt x="2945506" y="3044146"/>
                  <a:pt x="2954926" y="3060085"/>
                  <a:pt x="2970141" y="3073130"/>
                </a:cubicBezTo>
                <a:cubicBezTo>
                  <a:pt x="3004924" y="3102835"/>
                  <a:pt x="3029560" y="3139067"/>
                  <a:pt x="3046227" y="3181094"/>
                </a:cubicBezTo>
                <a:cubicBezTo>
                  <a:pt x="3064342" y="3225294"/>
                  <a:pt x="3095499" y="3255003"/>
                  <a:pt x="3138975" y="3272394"/>
                </a:cubicBezTo>
                <a:cubicBezTo>
                  <a:pt x="3288967" y="3333985"/>
                  <a:pt x="3438236" y="3334710"/>
                  <a:pt x="3585330" y="3263697"/>
                </a:cubicBezTo>
                <a:cubicBezTo>
                  <a:pt x="3624459" y="3244860"/>
                  <a:pt x="3665037" y="3224570"/>
                  <a:pt x="3708512" y="3225294"/>
                </a:cubicBezTo>
                <a:cubicBezTo>
                  <a:pt x="3783143" y="3226020"/>
                  <a:pt x="3844735" y="3202832"/>
                  <a:pt x="3897630" y="3147762"/>
                </a:cubicBezTo>
                <a:cubicBezTo>
                  <a:pt x="3908500" y="3136169"/>
                  <a:pt x="3916470" y="3139065"/>
                  <a:pt x="3927340" y="3149211"/>
                </a:cubicBezTo>
                <a:cubicBezTo>
                  <a:pt x="3949078" y="3168775"/>
                  <a:pt x="3971539" y="3187612"/>
                  <a:pt x="3994004" y="3206456"/>
                </a:cubicBezTo>
                <a:cubicBezTo>
                  <a:pt x="4011394" y="3220947"/>
                  <a:pt x="4029509" y="3233989"/>
                  <a:pt x="4053415" y="3233987"/>
                </a:cubicBezTo>
                <a:cubicBezTo>
                  <a:pt x="4111383" y="3233989"/>
                  <a:pt x="4167902" y="3223843"/>
                  <a:pt x="4220797" y="3197759"/>
                </a:cubicBezTo>
                <a:cubicBezTo>
                  <a:pt x="4262826" y="3176746"/>
                  <a:pt x="4283115" y="3141964"/>
                  <a:pt x="4283115" y="3094866"/>
                </a:cubicBezTo>
                <a:cubicBezTo>
                  <a:pt x="4283115" y="3044144"/>
                  <a:pt x="4266447" y="2997044"/>
                  <a:pt x="4247608" y="2951396"/>
                </a:cubicBezTo>
                <a:cubicBezTo>
                  <a:pt x="4226596" y="2899948"/>
                  <a:pt x="4202684" y="2887630"/>
                  <a:pt x="4148338" y="2897774"/>
                </a:cubicBezTo>
                <a:cubicBezTo>
                  <a:pt x="4130224" y="2901396"/>
                  <a:pt x="4113556" y="2907919"/>
                  <a:pt x="4097616" y="2917339"/>
                </a:cubicBezTo>
                <a:cubicBezTo>
                  <a:pt x="4034583" y="2953569"/>
                  <a:pt x="3999077" y="2947771"/>
                  <a:pt x="3951977" y="2892703"/>
                </a:cubicBezTo>
                <a:cubicBezTo>
                  <a:pt x="3929512" y="2866617"/>
                  <a:pt x="3909227" y="2838357"/>
                  <a:pt x="3884587" y="2814445"/>
                </a:cubicBezTo>
                <a:cubicBezTo>
                  <a:pt x="3856327" y="2787635"/>
                  <a:pt x="3823723" y="2777490"/>
                  <a:pt x="3784594" y="2782562"/>
                </a:cubicBezTo>
                <a:cubicBezTo>
                  <a:pt x="3712137" y="2791983"/>
                  <a:pt x="3653443" y="2827489"/>
                  <a:pt x="3601270" y="2876038"/>
                </a:cubicBezTo>
                <a:cubicBezTo>
                  <a:pt x="3575185" y="2899948"/>
                  <a:pt x="3549100" y="2923861"/>
                  <a:pt x="3523015" y="2947772"/>
                </a:cubicBezTo>
                <a:cubicBezTo>
                  <a:pt x="3511421" y="2957917"/>
                  <a:pt x="3500551" y="2958642"/>
                  <a:pt x="3488959" y="2947047"/>
                </a:cubicBezTo>
                <a:cubicBezTo>
                  <a:pt x="3462872" y="2922413"/>
                  <a:pt x="3443307" y="2893428"/>
                  <a:pt x="3420845" y="2862268"/>
                </a:cubicBezTo>
                <a:cubicBezTo>
                  <a:pt x="3450554" y="2859371"/>
                  <a:pt x="3475916" y="2860095"/>
                  <a:pt x="3499824" y="2854299"/>
                </a:cubicBezTo>
                <a:cubicBezTo>
                  <a:pt x="3527361" y="2848502"/>
                  <a:pt x="3552724" y="2834010"/>
                  <a:pt x="3557072" y="2802853"/>
                </a:cubicBezTo>
                <a:cubicBezTo>
                  <a:pt x="3561418" y="2772417"/>
                  <a:pt x="3534607" y="2760824"/>
                  <a:pt x="3513595" y="2747058"/>
                </a:cubicBezTo>
                <a:cubicBezTo>
                  <a:pt x="3510696" y="2745607"/>
                  <a:pt x="3508523" y="2744159"/>
                  <a:pt x="3505623" y="2742711"/>
                </a:cubicBezTo>
                <a:cubicBezTo>
                  <a:pt x="3432801" y="2708472"/>
                  <a:pt x="3356717" y="2686056"/>
                  <a:pt x="3277679" y="2678820"/>
                </a:cubicBezTo>
                <a:close/>
                <a:moveTo>
                  <a:pt x="5850427" y="3019502"/>
                </a:moveTo>
                <a:cubicBezTo>
                  <a:pt x="5872165" y="3031820"/>
                  <a:pt x="5880860" y="3045587"/>
                  <a:pt x="5885932" y="3078195"/>
                </a:cubicBezTo>
                <a:cubicBezTo>
                  <a:pt x="5864919" y="3062978"/>
                  <a:pt x="5856225" y="3043414"/>
                  <a:pt x="5850427" y="3019502"/>
                </a:cubicBezTo>
                <a:close/>
                <a:moveTo>
                  <a:pt x="5903325" y="3023126"/>
                </a:moveTo>
                <a:cubicBezTo>
                  <a:pt x="5917817" y="3020952"/>
                  <a:pt x="5922164" y="3032546"/>
                  <a:pt x="5928686" y="3040517"/>
                </a:cubicBezTo>
                <a:cubicBezTo>
                  <a:pt x="5956220" y="3073848"/>
                  <a:pt x="5982305" y="3108630"/>
                  <a:pt x="6015638" y="3136889"/>
                </a:cubicBezTo>
                <a:cubicBezTo>
                  <a:pt x="6027232" y="3147033"/>
                  <a:pt x="6039550" y="3161525"/>
                  <a:pt x="6057664" y="3155005"/>
                </a:cubicBezTo>
                <a:cubicBezTo>
                  <a:pt x="6075780" y="3148482"/>
                  <a:pt x="6072156" y="3128194"/>
                  <a:pt x="6075054" y="3112977"/>
                </a:cubicBezTo>
                <a:cubicBezTo>
                  <a:pt x="6077228" y="3104283"/>
                  <a:pt x="6077228" y="3094863"/>
                  <a:pt x="6078679" y="3077472"/>
                </a:cubicBezTo>
                <a:cubicBezTo>
                  <a:pt x="6096069" y="3112977"/>
                  <a:pt x="6115634" y="3139062"/>
                  <a:pt x="6090997" y="3169497"/>
                </a:cubicBezTo>
                <a:cubicBezTo>
                  <a:pt x="6067808" y="3198481"/>
                  <a:pt x="6040273" y="3202103"/>
                  <a:pt x="6012014" y="3178916"/>
                </a:cubicBezTo>
                <a:cubicBezTo>
                  <a:pt x="5990277" y="3161526"/>
                  <a:pt x="5973611" y="3138339"/>
                  <a:pt x="5958394" y="3114425"/>
                </a:cubicBezTo>
                <a:cubicBezTo>
                  <a:pt x="5940280" y="3086166"/>
                  <a:pt x="5922889" y="3057908"/>
                  <a:pt x="5905498" y="3029647"/>
                </a:cubicBezTo>
                <a:cubicBezTo>
                  <a:pt x="5904773" y="3028199"/>
                  <a:pt x="5904773" y="3026025"/>
                  <a:pt x="5903325" y="3023126"/>
                </a:cubicBezTo>
                <a:close/>
                <a:moveTo>
                  <a:pt x="6425943" y="2724681"/>
                </a:moveTo>
                <a:cubicBezTo>
                  <a:pt x="6448224" y="2726946"/>
                  <a:pt x="6467788" y="2732562"/>
                  <a:pt x="6482280" y="2741257"/>
                </a:cubicBezTo>
                <a:cubicBezTo>
                  <a:pt x="6469964" y="2753575"/>
                  <a:pt x="6453296" y="2755026"/>
                  <a:pt x="6438081" y="2758647"/>
                </a:cubicBezTo>
                <a:cubicBezTo>
                  <a:pt x="6320695" y="2787631"/>
                  <a:pt x="6223598" y="2850671"/>
                  <a:pt x="6143167" y="2939796"/>
                </a:cubicBezTo>
                <a:cubicBezTo>
                  <a:pt x="6127950" y="2956464"/>
                  <a:pt x="6112735" y="2971680"/>
                  <a:pt x="6097518" y="2988345"/>
                </a:cubicBezTo>
                <a:cubicBezTo>
                  <a:pt x="6088098" y="2998490"/>
                  <a:pt x="6082300" y="2996316"/>
                  <a:pt x="6074329" y="2985448"/>
                </a:cubicBezTo>
                <a:cubicBezTo>
                  <a:pt x="6037376" y="2931828"/>
                  <a:pt x="6039549" y="2910813"/>
                  <a:pt x="6088098" y="2866614"/>
                </a:cubicBezTo>
                <a:cubicBezTo>
                  <a:pt x="6164905" y="2797050"/>
                  <a:pt x="6250409" y="2746329"/>
                  <a:pt x="6353303" y="2728215"/>
                </a:cubicBezTo>
                <a:cubicBezTo>
                  <a:pt x="6378664" y="2723505"/>
                  <a:pt x="6403662" y="2722417"/>
                  <a:pt x="6425943" y="2724681"/>
                </a:cubicBezTo>
                <a:close/>
                <a:moveTo>
                  <a:pt x="6603290" y="2738357"/>
                </a:moveTo>
                <a:cubicBezTo>
                  <a:pt x="6639520" y="2746329"/>
                  <a:pt x="6665605" y="2768792"/>
                  <a:pt x="6688068" y="2796325"/>
                </a:cubicBezTo>
                <a:cubicBezTo>
                  <a:pt x="6739514" y="2860091"/>
                  <a:pt x="6764875" y="2935450"/>
                  <a:pt x="6781541" y="3014430"/>
                </a:cubicBezTo>
                <a:cubicBezTo>
                  <a:pt x="6808351" y="3142685"/>
                  <a:pt x="6790235" y="3265869"/>
                  <a:pt x="6740964" y="3387602"/>
                </a:cubicBezTo>
                <a:cubicBezTo>
                  <a:pt x="6673577" y="3553534"/>
                  <a:pt x="6574304" y="3691933"/>
                  <a:pt x="6422863" y="3789755"/>
                </a:cubicBezTo>
                <a:cubicBezTo>
                  <a:pt x="6328666" y="3849896"/>
                  <a:pt x="6227945" y="3883228"/>
                  <a:pt x="6115631" y="3854970"/>
                </a:cubicBezTo>
                <a:cubicBezTo>
                  <a:pt x="6046795" y="3836852"/>
                  <a:pt x="5991001" y="3797726"/>
                  <a:pt x="5944626" y="3744105"/>
                </a:cubicBezTo>
                <a:cubicBezTo>
                  <a:pt x="5955497" y="3736135"/>
                  <a:pt x="5960567" y="3744828"/>
                  <a:pt x="5965639" y="3749178"/>
                </a:cubicBezTo>
                <a:cubicBezTo>
                  <a:pt x="6100416" y="3858592"/>
                  <a:pt x="6250408" y="3852070"/>
                  <a:pt x="6399677" y="3755697"/>
                </a:cubicBezTo>
                <a:cubicBezTo>
                  <a:pt x="6572856" y="3642660"/>
                  <a:pt x="6693141" y="3485422"/>
                  <a:pt x="6736616" y="3277462"/>
                </a:cubicBezTo>
                <a:cubicBezTo>
                  <a:pt x="6757629" y="3176741"/>
                  <a:pt x="6759078" y="3074572"/>
                  <a:pt x="6743863" y="2973128"/>
                </a:cubicBezTo>
                <a:cubicBezTo>
                  <a:pt x="6729371" y="2876031"/>
                  <a:pt x="6683721" y="2797051"/>
                  <a:pt x="6603290" y="2738357"/>
                </a:cubicBezTo>
                <a:close/>
                <a:moveTo>
                  <a:pt x="4730918" y="2462016"/>
                </a:moveTo>
                <a:cubicBezTo>
                  <a:pt x="4696862" y="2453412"/>
                  <a:pt x="4659907" y="2456128"/>
                  <a:pt x="4625852" y="2471707"/>
                </a:cubicBezTo>
                <a:cubicBezTo>
                  <a:pt x="4606288" y="2481126"/>
                  <a:pt x="4604112" y="2493445"/>
                  <a:pt x="4617155" y="2510111"/>
                </a:cubicBezTo>
                <a:cubicBezTo>
                  <a:pt x="4625852" y="2520980"/>
                  <a:pt x="4640344" y="2531848"/>
                  <a:pt x="4637445" y="2545617"/>
                </a:cubicBezTo>
                <a:cubicBezTo>
                  <a:pt x="4633098" y="2565181"/>
                  <a:pt x="4645414" y="2566630"/>
                  <a:pt x="4658458" y="2570253"/>
                </a:cubicBezTo>
                <a:cubicBezTo>
                  <a:pt x="4604837" y="2626048"/>
                  <a:pt x="4569332" y="2690537"/>
                  <a:pt x="4532377" y="2754302"/>
                </a:cubicBezTo>
                <a:cubicBezTo>
                  <a:pt x="4439628" y="2914440"/>
                  <a:pt x="4347604" y="3075303"/>
                  <a:pt x="4257028" y="3236162"/>
                </a:cubicBezTo>
                <a:cubicBezTo>
                  <a:pt x="4170076" y="3390504"/>
                  <a:pt x="4084572" y="3544841"/>
                  <a:pt x="4004867" y="3702804"/>
                </a:cubicBezTo>
                <a:cubicBezTo>
                  <a:pt x="3996895" y="3718749"/>
                  <a:pt x="3987476" y="3734690"/>
                  <a:pt x="3994722" y="3754253"/>
                </a:cubicBezTo>
                <a:cubicBezTo>
                  <a:pt x="3997621" y="3762948"/>
                  <a:pt x="4002693" y="3770919"/>
                  <a:pt x="4012838" y="3772370"/>
                </a:cubicBezTo>
                <a:cubicBezTo>
                  <a:pt x="4022257" y="3773819"/>
                  <a:pt x="4028055" y="3768021"/>
                  <a:pt x="4032402" y="3760773"/>
                </a:cubicBezTo>
                <a:cubicBezTo>
                  <a:pt x="4043995" y="3741935"/>
                  <a:pt x="4056314" y="3723821"/>
                  <a:pt x="4067184" y="3704256"/>
                </a:cubicBezTo>
                <a:cubicBezTo>
                  <a:pt x="4188192" y="3486875"/>
                  <a:pt x="4313547" y="3272395"/>
                  <a:pt x="4438903" y="3057912"/>
                </a:cubicBezTo>
                <a:cubicBezTo>
                  <a:pt x="4514987" y="2926759"/>
                  <a:pt x="4592519" y="2796330"/>
                  <a:pt x="4660631" y="2660827"/>
                </a:cubicBezTo>
                <a:cubicBezTo>
                  <a:pt x="4673675" y="2634742"/>
                  <a:pt x="4693240" y="2610831"/>
                  <a:pt x="4688167" y="2578948"/>
                </a:cubicBezTo>
                <a:cubicBezTo>
                  <a:pt x="4687442" y="2573875"/>
                  <a:pt x="4691066" y="2568803"/>
                  <a:pt x="4696862" y="2568080"/>
                </a:cubicBezTo>
                <a:cubicBezTo>
                  <a:pt x="4702659" y="2567355"/>
                  <a:pt x="4706281" y="2571702"/>
                  <a:pt x="4708455" y="2576049"/>
                </a:cubicBezTo>
                <a:cubicBezTo>
                  <a:pt x="4710628" y="2580398"/>
                  <a:pt x="4712079" y="2585468"/>
                  <a:pt x="4712079" y="2590541"/>
                </a:cubicBezTo>
                <a:cubicBezTo>
                  <a:pt x="4714252" y="2619525"/>
                  <a:pt x="4728744" y="2617352"/>
                  <a:pt x="4745410" y="2602859"/>
                </a:cubicBezTo>
                <a:cubicBezTo>
                  <a:pt x="4770047" y="2581847"/>
                  <a:pt x="4793235" y="2559383"/>
                  <a:pt x="4817147" y="2537646"/>
                </a:cubicBezTo>
                <a:cubicBezTo>
                  <a:pt x="4823667" y="2531849"/>
                  <a:pt x="4824392" y="2528227"/>
                  <a:pt x="4818595" y="2520256"/>
                </a:cubicBezTo>
                <a:cubicBezTo>
                  <a:pt x="4796133" y="2490547"/>
                  <a:pt x="4764974" y="2470621"/>
                  <a:pt x="4730918" y="2462016"/>
                </a:cubicBezTo>
                <a:close/>
                <a:moveTo>
                  <a:pt x="5827069" y="2601396"/>
                </a:moveTo>
                <a:cubicBezTo>
                  <a:pt x="5844357" y="2603219"/>
                  <a:pt x="5860027" y="2609197"/>
                  <a:pt x="5871439" y="2620247"/>
                </a:cubicBezTo>
                <a:cubicBezTo>
                  <a:pt x="5808399" y="2607204"/>
                  <a:pt x="5762026" y="2631841"/>
                  <a:pt x="5723621" y="2678215"/>
                </a:cubicBezTo>
                <a:cubicBezTo>
                  <a:pt x="5718548" y="2684736"/>
                  <a:pt x="5711302" y="2694155"/>
                  <a:pt x="5701160" y="2689083"/>
                </a:cubicBezTo>
                <a:cubicBezTo>
                  <a:pt x="5694637" y="2686184"/>
                  <a:pt x="5697536" y="2678938"/>
                  <a:pt x="5698984" y="2672417"/>
                </a:cubicBezTo>
                <a:cubicBezTo>
                  <a:pt x="5708767" y="2627856"/>
                  <a:pt x="5775203" y="2595928"/>
                  <a:pt x="5827069" y="2601396"/>
                </a:cubicBezTo>
                <a:close/>
                <a:moveTo>
                  <a:pt x="5413131" y="2420510"/>
                </a:moveTo>
                <a:cubicBezTo>
                  <a:pt x="5401310" y="2423160"/>
                  <a:pt x="5391936" y="2439464"/>
                  <a:pt x="5383784" y="2449247"/>
                </a:cubicBezTo>
                <a:cubicBezTo>
                  <a:pt x="5298280" y="2554311"/>
                  <a:pt x="5219299" y="2664452"/>
                  <a:pt x="5160607" y="2787634"/>
                </a:cubicBezTo>
                <a:cubicBezTo>
                  <a:pt x="5077279" y="2962263"/>
                  <a:pt x="5027280" y="3147762"/>
                  <a:pt x="4977284" y="3333259"/>
                </a:cubicBezTo>
                <a:cubicBezTo>
                  <a:pt x="4957719" y="3405721"/>
                  <a:pt x="4937430" y="3477454"/>
                  <a:pt x="4930183" y="3553541"/>
                </a:cubicBezTo>
                <a:cubicBezTo>
                  <a:pt x="4933082" y="3574552"/>
                  <a:pt x="4930184" y="3606435"/>
                  <a:pt x="4953369" y="3609333"/>
                </a:cubicBezTo>
                <a:cubicBezTo>
                  <a:pt x="4974385" y="3612228"/>
                  <a:pt x="4972934" y="3579623"/>
                  <a:pt x="4980180" y="3561507"/>
                </a:cubicBezTo>
                <a:cubicBezTo>
                  <a:pt x="4982356" y="3554987"/>
                  <a:pt x="4983804" y="3548466"/>
                  <a:pt x="4985253" y="3541220"/>
                </a:cubicBezTo>
                <a:cubicBezTo>
                  <a:pt x="5004094" y="3452818"/>
                  <a:pt x="5027280" y="3365867"/>
                  <a:pt x="5049743" y="3278914"/>
                </a:cubicBezTo>
                <a:cubicBezTo>
                  <a:pt x="5120755" y="3005738"/>
                  <a:pt x="5229445" y="2749230"/>
                  <a:pt x="5395377" y="2518807"/>
                </a:cubicBezTo>
                <a:cubicBezTo>
                  <a:pt x="5404798" y="2504315"/>
                  <a:pt x="5414218" y="2489823"/>
                  <a:pt x="5420739" y="2473881"/>
                </a:cubicBezTo>
                <a:cubicBezTo>
                  <a:pt x="5427259" y="2457941"/>
                  <a:pt x="5446824" y="2436203"/>
                  <a:pt x="5425812" y="2423159"/>
                </a:cubicBezTo>
                <a:cubicBezTo>
                  <a:pt x="5421283" y="2420261"/>
                  <a:pt x="5417071" y="2419627"/>
                  <a:pt x="5413131" y="2420510"/>
                </a:cubicBezTo>
                <a:close/>
                <a:moveTo>
                  <a:pt x="5150461" y="1943745"/>
                </a:moveTo>
                <a:cubicBezTo>
                  <a:pt x="5146114" y="1945104"/>
                  <a:pt x="5141766" y="1948183"/>
                  <a:pt x="5138143" y="1949995"/>
                </a:cubicBezTo>
                <a:cubicBezTo>
                  <a:pt x="5080900" y="1978978"/>
                  <a:pt x="5028005" y="2014485"/>
                  <a:pt x="4985253" y="2063033"/>
                </a:cubicBezTo>
                <a:cubicBezTo>
                  <a:pt x="4899026" y="2161578"/>
                  <a:pt x="4825840" y="2269545"/>
                  <a:pt x="4753381" y="2378235"/>
                </a:cubicBezTo>
                <a:cubicBezTo>
                  <a:pt x="4748308" y="2385480"/>
                  <a:pt x="4744685" y="2393450"/>
                  <a:pt x="4741062" y="2402146"/>
                </a:cubicBezTo>
                <a:cubicBezTo>
                  <a:pt x="4731643" y="2425333"/>
                  <a:pt x="4747583" y="2448521"/>
                  <a:pt x="4775119" y="2447070"/>
                </a:cubicBezTo>
                <a:cubicBezTo>
                  <a:pt x="4794683" y="2442000"/>
                  <a:pt x="4804103" y="2423159"/>
                  <a:pt x="4815696" y="2407219"/>
                </a:cubicBezTo>
                <a:cubicBezTo>
                  <a:pt x="4916417" y="2265195"/>
                  <a:pt x="5014236" y="2121002"/>
                  <a:pt x="5135969" y="1996369"/>
                </a:cubicBezTo>
                <a:cubicBezTo>
                  <a:pt x="5143941" y="1988398"/>
                  <a:pt x="5149738" y="1978978"/>
                  <a:pt x="5156259" y="1969559"/>
                </a:cubicBezTo>
                <a:cubicBezTo>
                  <a:pt x="5160606" y="1963038"/>
                  <a:pt x="5167852" y="1955067"/>
                  <a:pt x="5162780" y="1947821"/>
                </a:cubicBezTo>
                <a:cubicBezTo>
                  <a:pt x="5159157" y="1942749"/>
                  <a:pt x="5154809" y="1942386"/>
                  <a:pt x="5150461" y="1943745"/>
                </a:cubicBezTo>
                <a:close/>
                <a:moveTo>
                  <a:pt x="6701653" y="2065839"/>
                </a:moveTo>
                <a:cubicBezTo>
                  <a:pt x="6766867" y="2072089"/>
                  <a:pt x="6831176" y="2088029"/>
                  <a:pt x="6893854" y="2115201"/>
                </a:cubicBezTo>
                <a:cubicBezTo>
                  <a:pt x="6936605" y="2133317"/>
                  <a:pt x="6975008" y="2157954"/>
                  <a:pt x="7007616" y="2192735"/>
                </a:cubicBezTo>
                <a:cubicBezTo>
                  <a:pt x="6996024" y="2200705"/>
                  <a:pt x="6989500" y="2194184"/>
                  <a:pt x="6982255" y="2191285"/>
                </a:cubicBezTo>
                <a:cubicBezTo>
                  <a:pt x="6778642" y="2113753"/>
                  <a:pt x="6575029" y="2105782"/>
                  <a:pt x="6371416" y="2191284"/>
                </a:cubicBezTo>
                <a:cubicBezTo>
                  <a:pt x="6258377" y="2238385"/>
                  <a:pt x="6152586" y="2296353"/>
                  <a:pt x="6056938" y="2376058"/>
                </a:cubicBezTo>
                <a:cubicBezTo>
                  <a:pt x="5995348" y="2427506"/>
                  <a:pt x="5939554" y="2485474"/>
                  <a:pt x="5877237" y="2536920"/>
                </a:cubicBezTo>
                <a:cubicBezTo>
                  <a:pt x="5869991" y="2543441"/>
                  <a:pt x="5862745" y="2559382"/>
                  <a:pt x="5851152" y="2550687"/>
                </a:cubicBezTo>
                <a:cubicBezTo>
                  <a:pt x="5839558" y="2541268"/>
                  <a:pt x="5832312" y="2526775"/>
                  <a:pt x="5838833" y="2510833"/>
                </a:cubicBezTo>
                <a:cubicBezTo>
                  <a:pt x="5844631" y="2495618"/>
                  <a:pt x="5854050" y="2481849"/>
                  <a:pt x="5864195" y="2469531"/>
                </a:cubicBezTo>
                <a:cubicBezTo>
                  <a:pt x="5932308" y="2387651"/>
                  <a:pt x="6014913" y="2323162"/>
                  <a:pt x="6100416" y="2261571"/>
                </a:cubicBezTo>
                <a:cubicBezTo>
                  <a:pt x="6222872" y="2173894"/>
                  <a:pt x="6354026" y="2100709"/>
                  <a:pt x="6504018" y="2074624"/>
                </a:cubicBezTo>
                <a:cubicBezTo>
                  <a:pt x="6570319" y="2063031"/>
                  <a:pt x="6636439" y="2059590"/>
                  <a:pt x="6701653" y="2065839"/>
                </a:cubicBezTo>
                <a:close/>
                <a:moveTo>
                  <a:pt x="3501005" y="1621933"/>
                </a:moveTo>
                <a:cubicBezTo>
                  <a:pt x="3492944" y="1621932"/>
                  <a:pt x="3483523" y="1623925"/>
                  <a:pt x="3475915" y="1625375"/>
                </a:cubicBezTo>
                <a:cubicBezTo>
                  <a:pt x="3403454" y="1640592"/>
                  <a:pt x="3340414" y="1676097"/>
                  <a:pt x="3282446" y="1721746"/>
                </a:cubicBezTo>
                <a:cubicBezTo>
                  <a:pt x="3184625" y="1799278"/>
                  <a:pt x="3074485" y="1849277"/>
                  <a:pt x="2952028" y="1873188"/>
                </a:cubicBezTo>
                <a:cubicBezTo>
                  <a:pt x="2911451" y="1881160"/>
                  <a:pt x="2870147" y="1886229"/>
                  <a:pt x="2829567" y="1870289"/>
                </a:cubicBezTo>
                <a:cubicBezTo>
                  <a:pt x="2791166" y="1855072"/>
                  <a:pt x="2786092" y="1821016"/>
                  <a:pt x="2817247" y="1794930"/>
                </a:cubicBezTo>
                <a:cubicBezTo>
                  <a:pt x="2831743" y="1782613"/>
                  <a:pt x="2849134" y="1773918"/>
                  <a:pt x="2866525" y="1765946"/>
                </a:cubicBezTo>
                <a:cubicBezTo>
                  <a:pt x="2920870" y="1742035"/>
                  <a:pt x="2978113" y="1731165"/>
                  <a:pt x="3037532" y="1730442"/>
                </a:cubicBezTo>
                <a:cubicBezTo>
                  <a:pt x="3073037" y="1729717"/>
                  <a:pt x="3107818" y="1724644"/>
                  <a:pt x="3138974" y="1705080"/>
                </a:cubicBezTo>
                <a:cubicBezTo>
                  <a:pt x="3147669" y="1700008"/>
                  <a:pt x="3157091" y="1692037"/>
                  <a:pt x="3154915" y="1681168"/>
                </a:cubicBezTo>
                <a:cubicBezTo>
                  <a:pt x="3152018" y="1668850"/>
                  <a:pt x="3138975" y="1670298"/>
                  <a:pt x="3129556" y="1669576"/>
                </a:cubicBezTo>
                <a:cubicBezTo>
                  <a:pt x="3078108" y="1667402"/>
                  <a:pt x="3026662" y="1669575"/>
                  <a:pt x="2975214" y="1672472"/>
                </a:cubicBezTo>
                <a:cubicBezTo>
                  <a:pt x="2801310" y="1682617"/>
                  <a:pt x="2627406" y="1691313"/>
                  <a:pt x="2453500" y="1688414"/>
                </a:cubicBezTo>
                <a:cubicBezTo>
                  <a:pt x="2399156" y="1687689"/>
                  <a:pt x="2347710" y="1676096"/>
                  <a:pt x="2299162" y="1650011"/>
                </a:cubicBezTo>
                <a:cubicBezTo>
                  <a:pt x="2265831" y="1631895"/>
                  <a:pt x="2232497" y="1616678"/>
                  <a:pt x="2199167" y="1600012"/>
                </a:cubicBezTo>
                <a:cubicBezTo>
                  <a:pt x="2196993" y="1602186"/>
                  <a:pt x="2195544" y="1603636"/>
                  <a:pt x="2193369" y="1605810"/>
                </a:cubicBezTo>
                <a:cubicBezTo>
                  <a:pt x="2198442" y="1614504"/>
                  <a:pt x="2202065" y="1623924"/>
                  <a:pt x="2207863" y="1631895"/>
                </a:cubicBezTo>
                <a:cubicBezTo>
                  <a:pt x="2262932" y="1712325"/>
                  <a:pt x="2325972" y="1785511"/>
                  <a:pt x="2403504" y="1847102"/>
                </a:cubicBezTo>
                <a:cubicBezTo>
                  <a:pt x="2456399" y="1889128"/>
                  <a:pt x="2515818" y="1918837"/>
                  <a:pt x="2582480" y="1931880"/>
                </a:cubicBezTo>
                <a:cubicBezTo>
                  <a:pt x="2725226" y="1960140"/>
                  <a:pt x="2869421" y="1962313"/>
                  <a:pt x="3014343" y="1951445"/>
                </a:cubicBezTo>
                <a:cubicBezTo>
                  <a:pt x="3061443" y="1948547"/>
                  <a:pt x="3102020" y="1930430"/>
                  <a:pt x="3140423" y="1903621"/>
                </a:cubicBezTo>
                <a:cubicBezTo>
                  <a:pt x="3186076" y="1871738"/>
                  <a:pt x="3227375" y="1834785"/>
                  <a:pt x="3269402" y="1797829"/>
                </a:cubicBezTo>
                <a:cubicBezTo>
                  <a:pt x="3335341" y="1739861"/>
                  <a:pt x="3403453" y="1686964"/>
                  <a:pt x="3486784" y="1655807"/>
                </a:cubicBezTo>
                <a:cubicBezTo>
                  <a:pt x="3499103" y="1651460"/>
                  <a:pt x="3523014" y="1647113"/>
                  <a:pt x="3517942" y="1630447"/>
                </a:cubicBezTo>
                <a:cubicBezTo>
                  <a:pt x="3515768" y="1623925"/>
                  <a:pt x="3509065" y="1621932"/>
                  <a:pt x="3501005" y="1621933"/>
                </a:cubicBezTo>
                <a:close/>
                <a:moveTo>
                  <a:pt x="5151277" y="1588142"/>
                </a:moveTo>
                <a:cubicBezTo>
                  <a:pt x="5155896" y="1588052"/>
                  <a:pt x="5160244" y="1589138"/>
                  <a:pt x="5163506" y="1592761"/>
                </a:cubicBezTo>
                <a:cubicBezTo>
                  <a:pt x="5170026" y="1600732"/>
                  <a:pt x="5160607" y="1607253"/>
                  <a:pt x="5156260" y="1613774"/>
                </a:cubicBezTo>
                <a:cubicBezTo>
                  <a:pt x="5144667" y="1631890"/>
                  <a:pt x="5151913" y="1649281"/>
                  <a:pt x="5158433" y="1665946"/>
                </a:cubicBezTo>
                <a:cubicBezTo>
                  <a:pt x="5193938" y="1752898"/>
                  <a:pt x="5239588" y="1835503"/>
                  <a:pt x="5288136" y="1915934"/>
                </a:cubicBezTo>
                <a:cubicBezTo>
                  <a:pt x="5309874" y="1952164"/>
                  <a:pt x="5333062" y="1987669"/>
                  <a:pt x="5355525" y="2023898"/>
                </a:cubicBezTo>
                <a:cubicBezTo>
                  <a:pt x="5386683" y="2073897"/>
                  <a:pt x="5388131" y="2074620"/>
                  <a:pt x="5449723" y="2053608"/>
                </a:cubicBezTo>
                <a:cubicBezTo>
                  <a:pt x="5427260" y="2078244"/>
                  <a:pt x="5409869" y="2096358"/>
                  <a:pt x="5393204" y="2115200"/>
                </a:cubicBezTo>
                <a:cubicBezTo>
                  <a:pt x="5383059" y="2126067"/>
                  <a:pt x="5376538" y="2127518"/>
                  <a:pt x="5368567" y="2113026"/>
                </a:cubicBezTo>
                <a:cubicBezTo>
                  <a:pt x="5290309" y="1970278"/>
                  <a:pt x="5204808" y="1831156"/>
                  <a:pt x="5136695" y="1683337"/>
                </a:cubicBezTo>
                <a:cubicBezTo>
                  <a:pt x="5127999" y="1663047"/>
                  <a:pt x="5119305" y="1642758"/>
                  <a:pt x="5117856" y="1620297"/>
                </a:cubicBezTo>
                <a:cubicBezTo>
                  <a:pt x="5117131" y="1605080"/>
                  <a:pt x="5121478" y="1594210"/>
                  <a:pt x="5137419" y="1590588"/>
                </a:cubicBezTo>
                <a:cubicBezTo>
                  <a:pt x="5141767" y="1589501"/>
                  <a:pt x="5146658" y="1588233"/>
                  <a:pt x="5151277" y="1588142"/>
                </a:cubicBezTo>
                <a:close/>
                <a:moveTo>
                  <a:pt x="4517160" y="1479728"/>
                </a:moveTo>
                <a:cubicBezTo>
                  <a:pt x="4393253" y="1459439"/>
                  <a:pt x="4271520" y="1473931"/>
                  <a:pt x="4150517" y="1502193"/>
                </a:cubicBezTo>
                <a:cubicBezTo>
                  <a:pt x="3890387" y="1563060"/>
                  <a:pt x="3654891" y="1679719"/>
                  <a:pt x="3429540" y="1819567"/>
                </a:cubicBezTo>
                <a:cubicBezTo>
                  <a:pt x="3110717" y="2018833"/>
                  <a:pt x="2852033" y="2286211"/>
                  <a:pt x="2594074" y="2555038"/>
                </a:cubicBezTo>
                <a:cubicBezTo>
                  <a:pt x="2546250" y="2605035"/>
                  <a:pt x="2531032" y="2663728"/>
                  <a:pt x="2540455" y="2731116"/>
                </a:cubicBezTo>
                <a:cubicBezTo>
                  <a:pt x="2560017" y="2862994"/>
                  <a:pt x="2533932" y="2982553"/>
                  <a:pt x="2440459" y="3082550"/>
                </a:cubicBezTo>
                <a:cubicBezTo>
                  <a:pt x="2426690" y="3097040"/>
                  <a:pt x="2417270" y="3115155"/>
                  <a:pt x="2406403" y="3132546"/>
                </a:cubicBezTo>
                <a:cubicBezTo>
                  <a:pt x="2402778" y="3138343"/>
                  <a:pt x="2397707" y="3145589"/>
                  <a:pt x="2404229" y="3152109"/>
                </a:cubicBezTo>
                <a:cubicBezTo>
                  <a:pt x="2410750" y="3158629"/>
                  <a:pt x="2417271" y="3153558"/>
                  <a:pt x="2423793" y="3151383"/>
                </a:cubicBezTo>
                <a:cubicBezTo>
                  <a:pt x="2452778" y="3139790"/>
                  <a:pt x="2478863" y="3121678"/>
                  <a:pt x="2504222" y="3103563"/>
                </a:cubicBezTo>
                <a:cubicBezTo>
                  <a:pt x="2655663" y="2995594"/>
                  <a:pt x="2801311" y="2879659"/>
                  <a:pt x="2947681" y="2764448"/>
                </a:cubicBezTo>
                <a:cubicBezTo>
                  <a:pt x="3081731" y="2659381"/>
                  <a:pt x="3220855" y="2563009"/>
                  <a:pt x="3374471" y="2488374"/>
                </a:cubicBezTo>
                <a:cubicBezTo>
                  <a:pt x="3686774" y="2337659"/>
                  <a:pt x="4020089" y="2276067"/>
                  <a:pt x="4362096" y="2252155"/>
                </a:cubicBezTo>
                <a:cubicBezTo>
                  <a:pt x="4485277" y="2243458"/>
                  <a:pt x="4608461" y="2242010"/>
                  <a:pt x="4731643" y="2228965"/>
                </a:cubicBezTo>
                <a:cubicBezTo>
                  <a:pt x="4807727" y="2220997"/>
                  <a:pt x="4852651" y="2181142"/>
                  <a:pt x="4877288" y="2111582"/>
                </a:cubicBezTo>
                <a:cubicBezTo>
                  <a:pt x="4896127" y="2057235"/>
                  <a:pt x="4901924" y="2001441"/>
                  <a:pt x="4901200" y="1940575"/>
                </a:cubicBezTo>
                <a:cubicBezTo>
                  <a:pt x="4901925" y="1897099"/>
                  <a:pt x="4901925" y="1849276"/>
                  <a:pt x="4879462" y="1805075"/>
                </a:cubicBezTo>
                <a:cubicBezTo>
                  <a:pt x="4837434" y="1722470"/>
                  <a:pt x="4786712" y="1646386"/>
                  <a:pt x="4720050" y="1581172"/>
                </a:cubicBezTo>
                <a:cubicBezTo>
                  <a:pt x="4663530" y="1525378"/>
                  <a:pt x="4595418" y="1492772"/>
                  <a:pt x="4517160" y="1479728"/>
                </a:cubicBezTo>
                <a:close/>
                <a:moveTo>
                  <a:pt x="5180080" y="1538149"/>
                </a:moveTo>
                <a:cubicBezTo>
                  <a:pt x="5156440" y="1534436"/>
                  <a:pt x="5131985" y="1538783"/>
                  <a:pt x="5111335" y="1551463"/>
                </a:cubicBezTo>
                <a:cubicBezTo>
                  <a:pt x="5070756" y="1576100"/>
                  <a:pt x="5059888" y="1617402"/>
                  <a:pt x="5079453" y="1671748"/>
                </a:cubicBezTo>
                <a:cubicBezTo>
                  <a:pt x="5096843" y="1716672"/>
                  <a:pt x="5120755" y="1759425"/>
                  <a:pt x="5144666" y="1801451"/>
                </a:cubicBezTo>
                <a:cubicBezTo>
                  <a:pt x="5224372" y="1943474"/>
                  <a:pt x="5318570" y="2077524"/>
                  <a:pt x="5374364" y="2234037"/>
                </a:cubicBezTo>
                <a:cubicBezTo>
                  <a:pt x="5399726" y="2305049"/>
                  <a:pt x="5448275" y="2368090"/>
                  <a:pt x="5491025" y="2431856"/>
                </a:cubicBezTo>
                <a:cubicBezTo>
                  <a:pt x="5550444" y="2520981"/>
                  <a:pt x="5607686" y="2611557"/>
                  <a:pt x="5653336" y="2708653"/>
                </a:cubicBezTo>
                <a:cubicBezTo>
                  <a:pt x="5666379" y="2736187"/>
                  <a:pt x="5670726" y="2766620"/>
                  <a:pt x="5709130" y="2770243"/>
                </a:cubicBezTo>
                <a:cubicBezTo>
                  <a:pt x="5715651" y="2770968"/>
                  <a:pt x="5723622" y="2778939"/>
                  <a:pt x="5727246" y="2785459"/>
                </a:cubicBezTo>
                <a:cubicBezTo>
                  <a:pt x="5759129" y="2840529"/>
                  <a:pt x="5789561" y="2896323"/>
                  <a:pt x="5815646" y="2954291"/>
                </a:cubicBezTo>
                <a:cubicBezTo>
                  <a:pt x="5815646" y="2955016"/>
                  <a:pt x="5814198" y="2957190"/>
                  <a:pt x="5812025" y="2961537"/>
                </a:cubicBezTo>
                <a:cubicBezTo>
                  <a:pt x="5785939" y="2917338"/>
                  <a:pt x="5760577" y="2875311"/>
                  <a:pt x="5734492" y="2833283"/>
                </a:cubicBezTo>
                <a:cubicBezTo>
                  <a:pt x="5693913" y="2766621"/>
                  <a:pt x="5691016" y="2765896"/>
                  <a:pt x="5649714" y="2833283"/>
                </a:cubicBezTo>
                <a:cubicBezTo>
                  <a:pt x="5505517" y="3070953"/>
                  <a:pt x="5415667" y="3325290"/>
                  <a:pt x="5412044" y="3606434"/>
                </a:cubicBezTo>
                <a:cubicBezTo>
                  <a:pt x="5409869" y="3758599"/>
                  <a:pt x="5404799" y="3912217"/>
                  <a:pt x="5440304" y="4062206"/>
                </a:cubicBezTo>
                <a:cubicBezTo>
                  <a:pt x="5455521" y="4126691"/>
                  <a:pt x="5475809" y="4190457"/>
                  <a:pt x="5493925" y="4254222"/>
                </a:cubicBezTo>
                <a:cubicBezTo>
                  <a:pt x="5492475" y="4255670"/>
                  <a:pt x="5491026" y="4256395"/>
                  <a:pt x="5489578" y="4257120"/>
                </a:cubicBezTo>
                <a:cubicBezTo>
                  <a:pt x="5487402" y="4254222"/>
                  <a:pt x="5484505" y="4251323"/>
                  <a:pt x="5483055" y="4247701"/>
                </a:cubicBezTo>
                <a:cubicBezTo>
                  <a:pt x="5425087" y="4114375"/>
                  <a:pt x="5375814" y="3978156"/>
                  <a:pt x="5365670" y="3832509"/>
                </a:cubicBezTo>
                <a:cubicBezTo>
                  <a:pt x="5356251" y="3691212"/>
                  <a:pt x="5349005" y="3549189"/>
                  <a:pt x="5374364" y="3408617"/>
                </a:cubicBezTo>
                <a:cubicBezTo>
                  <a:pt x="5397553" y="3280362"/>
                  <a:pt x="5441751" y="3157181"/>
                  <a:pt x="5491025" y="3036173"/>
                </a:cubicBezTo>
                <a:cubicBezTo>
                  <a:pt x="5506965" y="2995594"/>
                  <a:pt x="5524356" y="2955742"/>
                  <a:pt x="5554791" y="2923134"/>
                </a:cubicBezTo>
                <a:cubicBezTo>
                  <a:pt x="5564936" y="2912992"/>
                  <a:pt x="5572905" y="2899222"/>
                  <a:pt x="5570008" y="2884730"/>
                </a:cubicBezTo>
                <a:cubicBezTo>
                  <a:pt x="5565659" y="2860094"/>
                  <a:pt x="5576529" y="2841980"/>
                  <a:pt x="5590296" y="2823863"/>
                </a:cubicBezTo>
                <a:cubicBezTo>
                  <a:pt x="5648989" y="2746331"/>
                  <a:pt x="5648989" y="2734738"/>
                  <a:pt x="5599715" y="2650684"/>
                </a:cubicBezTo>
                <a:cubicBezTo>
                  <a:pt x="5598267" y="2647785"/>
                  <a:pt x="5595368" y="2644162"/>
                  <a:pt x="5593919" y="2640541"/>
                </a:cubicBezTo>
                <a:cubicBezTo>
                  <a:pt x="5584500" y="2618803"/>
                  <a:pt x="5577254" y="2619526"/>
                  <a:pt x="5563485" y="2639090"/>
                </a:cubicBezTo>
                <a:cubicBezTo>
                  <a:pt x="5470013" y="2771693"/>
                  <a:pt x="5406247" y="2919512"/>
                  <a:pt x="5351901" y="3070953"/>
                </a:cubicBezTo>
                <a:cubicBezTo>
                  <a:pt x="5243937" y="3372387"/>
                  <a:pt x="5199736" y="3682515"/>
                  <a:pt x="5277994" y="3995545"/>
                </a:cubicBezTo>
                <a:cubicBezTo>
                  <a:pt x="5358425" y="4317987"/>
                  <a:pt x="5544647" y="4548410"/>
                  <a:pt x="5895353" y="4604204"/>
                </a:cubicBezTo>
                <a:cubicBezTo>
                  <a:pt x="5936655" y="4610725"/>
                  <a:pt x="5977235" y="4615797"/>
                  <a:pt x="6019260" y="4611450"/>
                </a:cubicBezTo>
                <a:cubicBezTo>
                  <a:pt x="6277944" y="4583914"/>
                  <a:pt x="6499673" y="4472326"/>
                  <a:pt x="6691690" y="4302044"/>
                </a:cubicBezTo>
                <a:cubicBezTo>
                  <a:pt x="7115583" y="3925258"/>
                  <a:pt x="7332963" y="3448471"/>
                  <a:pt x="7360498" y="2885455"/>
                </a:cubicBezTo>
                <a:cubicBezTo>
                  <a:pt x="7372091" y="2647787"/>
                  <a:pt x="7317022" y="2423884"/>
                  <a:pt x="7176449" y="2225344"/>
                </a:cubicBezTo>
                <a:cubicBezTo>
                  <a:pt x="7007616" y="1986949"/>
                  <a:pt x="6776470" y="1901446"/>
                  <a:pt x="6493875" y="1945647"/>
                </a:cubicBezTo>
                <a:cubicBezTo>
                  <a:pt x="6314898" y="1973906"/>
                  <a:pt x="6156935" y="2056511"/>
                  <a:pt x="6010564" y="2160853"/>
                </a:cubicBezTo>
                <a:cubicBezTo>
                  <a:pt x="5932307" y="2216647"/>
                  <a:pt x="5863472" y="2284037"/>
                  <a:pt x="5790287" y="2346352"/>
                </a:cubicBezTo>
                <a:cubicBezTo>
                  <a:pt x="5758403" y="2373162"/>
                  <a:pt x="5758404" y="2372437"/>
                  <a:pt x="5736666" y="2336932"/>
                </a:cubicBezTo>
                <a:cubicBezTo>
                  <a:pt x="5680146" y="2243457"/>
                  <a:pt x="5630872" y="2145638"/>
                  <a:pt x="5562762" y="2059409"/>
                </a:cubicBezTo>
                <a:cubicBezTo>
                  <a:pt x="5524356" y="2010861"/>
                  <a:pt x="5484505" y="1963763"/>
                  <a:pt x="5452621" y="1910866"/>
                </a:cubicBezTo>
                <a:cubicBezTo>
                  <a:pt x="5398276" y="1819567"/>
                  <a:pt x="5344655" y="1727542"/>
                  <a:pt x="5289586" y="1636967"/>
                </a:cubicBezTo>
                <a:cubicBezTo>
                  <a:pt x="5276543" y="1614503"/>
                  <a:pt x="5261327" y="1592765"/>
                  <a:pt x="5243937" y="1573201"/>
                </a:cubicBezTo>
                <a:cubicBezTo>
                  <a:pt x="5226546" y="1553638"/>
                  <a:pt x="5203721" y="1541863"/>
                  <a:pt x="5180080" y="1538149"/>
                </a:cubicBezTo>
                <a:close/>
                <a:moveTo>
                  <a:pt x="4065734" y="1367412"/>
                </a:moveTo>
                <a:cubicBezTo>
                  <a:pt x="4066459" y="1366686"/>
                  <a:pt x="4071533" y="1369586"/>
                  <a:pt x="4071532" y="1371759"/>
                </a:cubicBezTo>
                <a:cubicBezTo>
                  <a:pt x="4071531" y="1386978"/>
                  <a:pt x="4062113" y="1395671"/>
                  <a:pt x="4049795" y="1404368"/>
                </a:cubicBezTo>
                <a:cubicBezTo>
                  <a:pt x="4046174" y="1386977"/>
                  <a:pt x="4054867" y="1376106"/>
                  <a:pt x="4065734" y="1367412"/>
                </a:cubicBezTo>
                <a:close/>
                <a:moveTo>
                  <a:pt x="4281668" y="1288430"/>
                </a:moveTo>
                <a:cubicBezTo>
                  <a:pt x="4282395" y="1311616"/>
                  <a:pt x="4274424" y="1330457"/>
                  <a:pt x="4250512" y="1344949"/>
                </a:cubicBezTo>
                <a:cubicBezTo>
                  <a:pt x="4249063" y="1315240"/>
                  <a:pt x="4262831" y="1300023"/>
                  <a:pt x="4281668" y="1288430"/>
                </a:cubicBezTo>
                <a:close/>
                <a:moveTo>
                  <a:pt x="2587371" y="997472"/>
                </a:moveTo>
                <a:cubicBezTo>
                  <a:pt x="2581846" y="997099"/>
                  <a:pt x="2576321" y="998412"/>
                  <a:pt x="2570887" y="1002216"/>
                </a:cubicBezTo>
                <a:cubicBezTo>
                  <a:pt x="2547700" y="1018882"/>
                  <a:pt x="2565089" y="1049314"/>
                  <a:pt x="2571612" y="1072502"/>
                </a:cubicBezTo>
                <a:cubicBezTo>
                  <a:pt x="2595523" y="1154382"/>
                  <a:pt x="2628129" y="1232640"/>
                  <a:pt x="2659289" y="1311621"/>
                </a:cubicBezTo>
                <a:cubicBezTo>
                  <a:pt x="2667258" y="1331911"/>
                  <a:pt x="2663637" y="1343504"/>
                  <a:pt x="2647694" y="1357996"/>
                </a:cubicBezTo>
                <a:cubicBezTo>
                  <a:pt x="2615088" y="1386980"/>
                  <a:pt x="2581031" y="1414515"/>
                  <a:pt x="2555669" y="1450020"/>
                </a:cubicBezTo>
                <a:cubicBezTo>
                  <a:pt x="2528136" y="1489149"/>
                  <a:pt x="2528136" y="1522480"/>
                  <a:pt x="2558568" y="1557262"/>
                </a:cubicBezTo>
                <a:cubicBezTo>
                  <a:pt x="2576684" y="1578275"/>
                  <a:pt x="2598422" y="1596391"/>
                  <a:pt x="2619435" y="1615955"/>
                </a:cubicBezTo>
                <a:cubicBezTo>
                  <a:pt x="2625233" y="1621027"/>
                  <a:pt x="2632479" y="1628996"/>
                  <a:pt x="2640448" y="1626100"/>
                </a:cubicBezTo>
                <a:cubicBezTo>
                  <a:pt x="2652043" y="1621750"/>
                  <a:pt x="2645520" y="1610157"/>
                  <a:pt x="2645520" y="1602186"/>
                </a:cubicBezTo>
                <a:cubicBezTo>
                  <a:pt x="2645520" y="1542770"/>
                  <a:pt x="2673056" y="1507988"/>
                  <a:pt x="2732472" y="1502916"/>
                </a:cubicBezTo>
                <a:cubicBezTo>
                  <a:pt x="2817975" y="1495670"/>
                  <a:pt x="2899130" y="1471033"/>
                  <a:pt x="2980286" y="1447121"/>
                </a:cubicBezTo>
                <a:cubicBezTo>
                  <a:pt x="3119411" y="1405819"/>
                  <a:pt x="3257084" y="1356547"/>
                  <a:pt x="3399107" y="1325388"/>
                </a:cubicBezTo>
                <a:cubicBezTo>
                  <a:pt x="3415773" y="1321766"/>
                  <a:pt x="3444032" y="1305826"/>
                  <a:pt x="3443308" y="1345677"/>
                </a:cubicBezTo>
                <a:cubicBezTo>
                  <a:pt x="3443308" y="1347851"/>
                  <a:pt x="3447655" y="1350750"/>
                  <a:pt x="3449828" y="1351475"/>
                </a:cubicBezTo>
                <a:cubicBezTo>
                  <a:pt x="3480987" y="1357996"/>
                  <a:pt x="3483885" y="1385531"/>
                  <a:pt x="3490406" y="1409443"/>
                </a:cubicBezTo>
                <a:cubicBezTo>
                  <a:pt x="3505623" y="1466685"/>
                  <a:pt x="3536057" y="1514511"/>
                  <a:pt x="3578809" y="1555088"/>
                </a:cubicBezTo>
                <a:cubicBezTo>
                  <a:pt x="3584605" y="1560884"/>
                  <a:pt x="3592576" y="1569580"/>
                  <a:pt x="3601994" y="1562334"/>
                </a:cubicBezTo>
                <a:cubicBezTo>
                  <a:pt x="3609967" y="1555814"/>
                  <a:pt x="3604169" y="1547117"/>
                  <a:pt x="3600547" y="1539871"/>
                </a:cubicBezTo>
                <a:cubicBezTo>
                  <a:pt x="3586055" y="1510887"/>
                  <a:pt x="3583881" y="1479004"/>
                  <a:pt x="3584604" y="1447847"/>
                </a:cubicBezTo>
                <a:cubicBezTo>
                  <a:pt x="3586054" y="1405819"/>
                  <a:pt x="3589676" y="1363068"/>
                  <a:pt x="3592575" y="1321040"/>
                </a:cubicBezTo>
                <a:cubicBezTo>
                  <a:pt x="3596199" y="1284084"/>
                  <a:pt x="3596200" y="1283361"/>
                  <a:pt x="3559967" y="1286983"/>
                </a:cubicBezTo>
                <a:cubicBezTo>
                  <a:pt x="3525914" y="1290607"/>
                  <a:pt x="3491132" y="1292056"/>
                  <a:pt x="3457075" y="1290607"/>
                </a:cubicBezTo>
                <a:cubicBezTo>
                  <a:pt x="3317226" y="1284810"/>
                  <a:pt x="3176652" y="1276840"/>
                  <a:pt x="3036082" y="1271769"/>
                </a:cubicBezTo>
                <a:cubicBezTo>
                  <a:pt x="3002750" y="1270319"/>
                  <a:pt x="2975213" y="1260174"/>
                  <a:pt x="2949128" y="1242060"/>
                </a:cubicBezTo>
                <a:cubicBezTo>
                  <a:pt x="2844786" y="1168874"/>
                  <a:pt x="2739718" y="1096414"/>
                  <a:pt x="2634652" y="1024677"/>
                </a:cubicBezTo>
                <a:cubicBezTo>
                  <a:pt x="2620521" y="1014896"/>
                  <a:pt x="2603946" y="998593"/>
                  <a:pt x="2587371" y="997472"/>
                </a:cubicBezTo>
                <a:close/>
                <a:moveTo>
                  <a:pt x="4240369" y="1167422"/>
                </a:moveTo>
                <a:cubicBezTo>
                  <a:pt x="4263553" y="1184812"/>
                  <a:pt x="4273698" y="1201478"/>
                  <a:pt x="4283117" y="1220317"/>
                </a:cubicBezTo>
                <a:cubicBezTo>
                  <a:pt x="4286743" y="1227563"/>
                  <a:pt x="4291090" y="1237708"/>
                  <a:pt x="4283119" y="1242055"/>
                </a:cubicBezTo>
                <a:cubicBezTo>
                  <a:pt x="4273699" y="1247128"/>
                  <a:pt x="4268627" y="1236983"/>
                  <a:pt x="4265730" y="1229737"/>
                </a:cubicBezTo>
                <a:cubicBezTo>
                  <a:pt x="4257758" y="1211623"/>
                  <a:pt x="4250512" y="1192784"/>
                  <a:pt x="4240369" y="1167422"/>
                </a:cubicBezTo>
                <a:close/>
                <a:moveTo>
                  <a:pt x="3359159" y="969063"/>
                </a:moveTo>
                <a:cubicBezTo>
                  <a:pt x="3369938" y="967613"/>
                  <a:pt x="3380988" y="969968"/>
                  <a:pt x="3394031" y="973954"/>
                </a:cubicBezTo>
                <a:cubicBezTo>
                  <a:pt x="3370846" y="985547"/>
                  <a:pt x="3352729" y="989894"/>
                  <a:pt x="3325918" y="986997"/>
                </a:cubicBezTo>
                <a:cubicBezTo>
                  <a:pt x="3337874" y="975766"/>
                  <a:pt x="3348381" y="970512"/>
                  <a:pt x="3359159" y="969063"/>
                </a:cubicBezTo>
                <a:close/>
                <a:moveTo>
                  <a:pt x="2482982" y="844275"/>
                </a:moveTo>
                <a:lnTo>
                  <a:pt x="2484377" y="846668"/>
                </a:lnTo>
                <a:lnTo>
                  <a:pt x="2484336" y="846307"/>
                </a:lnTo>
                <a:close/>
                <a:moveTo>
                  <a:pt x="2481488" y="843684"/>
                </a:moveTo>
                <a:lnTo>
                  <a:pt x="2483929" y="847869"/>
                </a:lnTo>
                <a:lnTo>
                  <a:pt x="2484056" y="847911"/>
                </a:lnTo>
                <a:lnTo>
                  <a:pt x="2483928" y="847144"/>
                </a:lnTo>
                <a:lnTo>
                  <a:pt x="2484453" y="847327"/>
                </a:lnTo>
                <a:lnTo>
                  <a:pt x="2484401" y="846867"/>
                </a:lnTo>
                <a:close/>
                <a:moveTo>
                  <a:pt x="4836711" y="1150034"/>
                </a:moveTo>
                <a:cubicBezTo>
                  <a:pt x="4794683" y="1155107"/>
                  <a:pt x="4746860" y="1164526"/>
                  <a:pt x="4705558" y="1194958"/>
                </a:cubicBezTo>
                <a:cubicBezTo>
                  <a:pt x="4680921" y="1213074"/>
                  <a:pt x="4679471" y="1232639"/>
                  <a:pt x="4698312" y="1250753"/>
                </a:cubicBezTo>
                <a:cubicBezTo>
                  <a:pt x="4743236" y="1293505"/>
                  <a:pt x="4840333" y="1294228"/>
                  <a:pt x="4884534" y="1252203"/>
                </a:cubicBezTo>
                <a:cubicBezTo>
                  <a:pt x="4904824" y="1233362"/>
                  <a:pt x="4911344" y="1213074"/>
                  <a:pt x="4901200" y="1186987"/>
                </a:cubicBezTo>
                <a:cubicBezTo>
                  <a:pt x="4890332" y="1160902"/>
                  <a:pt x="4871490" y="1149309"/>
                  <a:pt x="4836711" y="1150034"/>
                </a:cubicBezTo>
                <a:close/>
                <a:moveTo>
                  <a:pt x="4098343" y="1051486"/>
                </a:moveTo>
                <a:cubicBezTo>
                  <a:pt x="4122979" y="1076123"/>
                  <a:pt x="4136747" y="1105832"/>
                  <a:pt x="4145442" y="1138438"/>
                </a:cubicBezTo>
                <a:cubicBezTo>
                  <a:pt x="4115734" y="1117425"/>
                  <a:pt x="4096892" y="1089889"/>
                  <a:pt x="4098343" y="1051486"/>
                </a:cubicBezTo>
                <a:close/>
                <a:moveTo>
                  <a:pt x="5730325" y="1205194"/>
                </a:moveTo>
                <a:cubicBezTo>
                  <a:pt x="5734673" y="1207639"/>
                  <a:pt x="5738477" y="1211624"/>
                  <a:pt x="5741738" y="1215247"/>
                </a:cubicBezTo>
                <a:cubicBezTo>
                  <a:pt x="5754054" y="1229739"/>
                  <a:pt x="5767098" y="1244231"/>
                  <a:pt x="5777243" y="1260174"/>
                </a:cubicBezTo>
                <a:cubicBezTo>
                  <a:pt x="5838110" y="1357270"/>
                  <a:pt x="5886658" y="1460888"/>
                  <a:pt x="5938829" y="1565956"/>
                </a:cubicBezTo>
                <a:cubicBezTo>
                  <a:pt x="5917816" y="1565956"/>
                  <a:pt x="5907671" y="1557259"/>
                  <a:pt x="5899702" y="1544941"/>
                </a:cubicBezTo>
                <a:cubicBezTo>
                  <a:pt x="5855501" y="1477553"/>
                  <a:pt x="5812025" y="1409441"/>
                  <a:pt x="5784489" y="1332634"/>
                </a:cubicBezTo>
                <a:cubicBezTo>
                  <a:pt x="5772896" y="1300751"/>
                  <a:pt x="5754780" y="1270317"/>
                  <a:pt x="5717101" y="1260174"/>
                </a:cubicBezTo>
                <a:cubicBezTo>
                  <a:pt x="5704058" y="1257275"/>
                  <a:pt x="5698986" y="1248579"/>
                  <a:pt x="5700436" y="1235537"/>
                </a:cubicBezTo>
                <a:cubicBezTo>
                  <a:pt x="5701884" y="1223219"/>
                  <a:pt x="5703333" y="1210175"/>
                  <a:pt x="5715651" y="1204380"/>
                </a:cubicBezTo>
                <a:cubicBezTo>
                  <a:pt x="5721086" y="1201843"/>
                  <a:pt x="5725977" y="1202749"/>
                  <a:pt x="5730325" y="1205194"/>
                </a:cubicBezTo>
                <a:close/>
                <a:moveTo>
                  <a:pt x="2412097" y="759365"/>
                </a:moveTo>
                <a:lnTo>
                  <a:pt x="2410835" y="762276"/>
                </a:lnTo>
                <a:cubicBezTo>
                  <a:pt x="2411106" y="767077"/>
                  <a:pt x="2416541" y="771425"/>
                  <a:pt x="2427410" y="778308"/>
                </a:cubicBezTo>
                <a:lnTo>
                  <a:pt x="2458429" y="803687"/>
                </a:lnTo>
                <a:lnTo>
                  <a:pt x="2458567" y="804393"/>
                </a:lnTo>
                <a:lnTo>
                  <a:pt x="2460823" y="808259"/>
                </a:lnTo>
                <a:lnTo>
                  <a:pt x="2460742" y="808018"/>
                </a:lnTo>
                <a:lnTo>
                  <a:pt x="2459293" y="804393"/>
                </a:lnTo>
                <a:lnTo>
                  <a:pt x="2458429" y="803687"/>
                </a:lnTo>
                <a:lnTo>
                  <a:pt x="2458261" y="802826"/>
                </a:lnTo>
                <a:lnTo>
                  <a:pt x="2427416" y="777589"/>
                </a:lnTo>
                <a:cubicBezTo>
                  <a:pt x="2421982" y="774147"/>
                  <a:pt x="2417906" y="771339"/>
                  <a:pt x="2415154" y="768792"/>
                </a:cubicBezTo>
                <a:lnTo>
                  <a:pt x="2415152" y="768788"/>
                </a:lnTo>
                <a:lnTo>
                  <a:pt x="2415149" y="768786"/>
                </a:lnTo>
                <a:close/>
                <a:moveTo>
                  <a:pt x="4825931" y="1069241"/>
                </a:moveTo>
                <a:cubicBezTo>
                  <a:pt x="4821493" y="1068516"/>
                  <a:pt x="4816421" y="1069241"/>
                  <a:pt x="4812074" y="1069603"/>
                </a:cubicBezTo>
                <a:cubicBezTo>
                  <a:pt x="4773671" y="1073225"/>
                  <a:pt x="4737439" y="1085543"/>
                  <a:pt x="4700486" y="1097137"/>
                </a:cubicBezTo>
                <a:cubicBezTo>
                  <a:pt x="4626575" y="1120325"/>
                  <a:pt x="4553390" y="1151482"/>
                  <a:pt x="4472959" y="1141338"/>
                </a:cubicBezTo>
                <a:cubicBezTo>
                  <a:pt x="4450498" y="1141338"/>
                  <a:pt x="4428760" y="1139889"/>
                  <a:pt x="4406297" y="1141338"/>
                </a:cubicBezTo>
                <a:cubicBezTo>
                  <a:pt x="4391805" y="1142063"/>
                  <a:pt x="4366443" y="1136990"/>
                  <a:pt x="4366443" y="1151482"/>
                </a:cubicBezTo>
                <a:cubicBezTo>
                  <a:pt x="4366443" y="1171047"/>
                  <a:pt x="4391805" y="1170322"/>
                  <a:pt x="4408470" y="1172495"/>
                </a:cubicBezTo>
                <a:cubicBezTo>
                  <a:pt x="4520059" y="1179741"/>
                  <a:pt x="4630199" y="1170321"/>
                  <a:pt x="4738889" y="1141338"/>
                </a:cubicBezTo>
                <a:cubicBezTo>
                  <a:pt x="4770047" y="1132643"/>
                  <a:pt x="4800481" y="1119600"/>
                  <a:pt x="4825116" y="1097862"/>
                </a:cubicBezTo>
                <a:cubicBezTo>
                  <a:pt x="4830913" y="1092789"/>
                  <a:pt x="4838885" y="1085543"/>
                  <a:pt x="4835986" y="1077574"/>
                </a:cubicBezTo>
                <a:cubicBezTo>
                  <a:pt x="4834174" y="1072139"/>
                  <a:pt x="4830370" y="1069965"/>
                  <a:pt x="4825931" y="1069241"/>
                </a:cubicBezTo>
                <a:close/>
                <a:moveTo>
                  <a:pt x="2418846" y="749838"/>
                </a:moveTo>
                <a:lnTo>
                  <a:pt x="2414265" y="754362"/>
                </a:lnTo>
                <a:lnTo>
                  <a:pt x="2413835" y="755354"/>
                </a:lnTo>
                <a:close/>
                <a:moveTo>
                  <a:pt x="2863438" y="768937"/>
                </a:moveTo>
                <a:lnTo>
                  <a:pt x="2862706" y="769141"/>
                </a:lnTo>
                <a:lnTo>
                  <a:pt x="2862560" y="770410"/>
                </a:lnTo>
                <a:close/>
                <a:moveTo>
                  <a:pt x="3377367" y="825411"/>
                </a:moveTo>
                <a:cubicBezTo>
                  <a:pt x="3387511" y="826136"/>
                  <a:pt x="3398378" y="831208"/>
                  <a:pt x="3398377" y="841353"/>
                </a:cubicBezTo>
                <a:cubicBezTo>
                  <a:pt x="3398378" y="852221"/>
                  <a:pt x="3386785" y="849325"/>
                  <a:pt x="3379539" y="850773"/>
                </a:cubicBezTo>
                <a:cubicBezTo>
                  <a:pt x="3371568" y="850048"/>
                  <a:pt x="3359975" y="851498"/>
                  <a:pt x="3360700" y="838454"/>
                </a:cubicBezTo>
                <a:cubicBezTo>
                  <a:pt x="3360701" y="829760"/>
                  <a:pt x="3368672" y="824687"/>
                  <a:pt x="3377367" y="825411"/>
                </a:cubicBezTo>
                <a:close/>
                <a:moveTo>
                  <a:pt x="5316395" y="1056468"/>
                </a:moveTo>
                <a:cubicBezTo>
                  <a:pt x="5325453" y="1057283"/>
                  <a:pt x="5334149" y="1060543"/>
                  <a:pt x="5342482" y="1063080"/>
                </a:cubicBezTo>
                <a:cubicBezTo>
                  <a:pt x="5459143" y="1098586"/>
                  <a:pt x="5551166" y="1166699"/>
                  <a:pt x="5612033" y="1274663"/>
                </a:cubicBezTo>
                <a:cubicBezTo>
                  <a:pt x="5624352" y="1296401"/>
                  <a:pt x="5620002" y="1324660"/>
                  <a:pt x="5645364" y="1341328"/>
                </a:cubicBezTo>
                <a:cubicBezTo>
                  <a:pt x="5652610" y="1346400"/>
                  <a:pt x="5644639" y="1360167"/>
                  <a:pt x="5639567" y="1368861"/>
                </a:cubicBezTo>
                <a:cubicBezTo>
                  <a:pt x="5621453" y="1399296"/>
                  <a:pt x="5583772" y="1410889"/>
                  <a:pt x="5539571" y="1398570"/>
                </a:cubicBezTo>
                <a:cubicBezTo>
                  <a:pt x="5503342" y="1389151"/>
                  <a:pt x="5470010" y="1371760"/>
                  <a:pt x="5445373" y="1345675"/>
                </a:cubicBezTo>
                <a:cubicBezTo>
                  <a:pt x="5419289" y="1318139"/>
                  <a:pt x="5417115" y="1277562"/>
                  <a:pt x="5414941" y="1240607"/>
                </a:cubicBezTo>
                <a:cubicBezTo>
                  <a:pt x="5414216" y="1227563"/>
                  <a:pt x="5425809" y="1229014"/>
                  <a:pt x="5431607" y="1236260"/>
                </a:cubicBezTo>
                <a:cubicBezTo>
                  <a:pt x="5443200" y="1249304"/>
                  <a:pt x="5453345" y="1263070"/>
                  <a:pt x="5462764" y="1277562"/>
                </a:cubicBezTo>
                <a:cubicBezTo>
                  <a:pt x="5480880" y="1305098"/>
                  <a:pt x="5501168" y="1329732"/>
                  <a:pt x="5530152" y="1345675"/>
                </a:cubicBezTo>
                <a:cubicBezTo>
                  <a:pt x="5540296" y="1351470"/>
                  <a:pt x="5552615" y="1357268"/>
                  <a:pt x="5564208" y="1348574"/>
                </a:cubicBezTo>
                <a:cubicBezTo>
                  <a:pt x="5575078" y="1339877"/>
                  <a:pt x="5570731" y="1328284"/>
                  <a:pt x="5568557" y="1317414"/>
                </a:cubicBezTo>
                <a:cubicBezTo>
                  <a:pt x="5557687" y="1267417"/>
                  <a:pt x="5536674" y="1221768"/>
                  <a:pt x="5508414" y="1179740"/>
                </a:cubicBezTo>
                <a:cubicBezTo>
                  <a:pt x="5499719" y="1166699"/>
                  <a:pt x="5487401" y="1158003"/>
                  <a:pt x="5472909" y="1152207"/>
                </a:cubicBezTo>
                <a:cubicBezTo>
                  <a:pt x="5430159" y="1134091"/>
                  <a:pt x="5387406" y="1115975"/>
                  <a:pt x="5344655" y="1097861"/>
                </a:cubicBezTo>
                <a:cubicBezTo>
                  <a:pt x="5325091" y="1089165"/>
                  <a:pt x="5304801" y="1083369"/>
                  <a:pt x="5288136" y="1064530"/>
                </a:cubicBezTo>
                <a:cubicBezTo>
                  <a:pt x="5297918" y="1057284"/>
                  <a:pt x="5307338" y="1055653"/>
                  <a:pt x="5316395" y="1056468"/>
                </a:cubicBezTo>
                <a:close/>
                <a:moveTo>
                  <a:pt x="5458417" y="1037719"/>
                </a:moveTo>
                <a:cubicBezTo>
                  <a:pt x="5467837" y="1037719"/>
                  <a:pt x="5475083" y="1042791"/>
                  <a:pt x="5480155" y="1050762"/>
                </a:cubicBezTo>
                <a:cubicBezTo>
                  <a:pt x="5479432" y="1058731"/>
                  <a:pt x="5472909" y="1059456"/>
                  <a:pt x="5467114" y="1059456"/>
                </a:cubicBezTo>
                <a:cubicBezTo>
                  <a:pt x="5458418" y="1060181"/>
                  <a:pt x="5447550" y="1060904"/>
                  <a:pt x="5445376" y="1050037"/>
                </a:cubicBezTo>
                <a:cubicBezTo>
                  <a:pt x="5443203" y="1041343"/>
                  <a:pt x="5451171" y="1037719"/>
                  <a:pt x="5458417" y="1037719"/>
                </a:cubicBezTo>
                <a:close/>
                <a:moveTo>
                  <a:pt x="4951288" y="961366"/>
                </a:moveTo>
                <a:cubicBezTo>
                  <a:pt x="4946668" y="960006"/>
                  <a:pt x="4941415" y="960187"/>
                  <a:pt x="4935981" y="961637"/>
                </a:cubicBezTo>
                <a:cubicBezTo>
                  <a:pt x="4900474" y="971056"/>
                  <a:pt x="4868594" y="986998"/>
                  <a:pt x="4840333" y="1010910"/>
                </a:cubicBezTo>
                <a:cubicBezTo>
                  <a:pt x="4830913" y="1018881"/>
                  <a:pt x="4824393" y="1027576"/>
                  <a:pt x="4833087" y="1039894"/>
                </a:cubicBezTo>
                <a:cubicBezTo>
                  <a:pt x="4854825" y="1071777"/>
                  <a:pt x="4882360" y="1095688"/>
                  <a:pt x="4927285" y="1097862"/>
                </a:cubicBezTo>
                <a:cubicBezTo>
                  <a:pt x="4948300" y="1094963"/>
                  <a:pt x="4973659" y="1090616"/>
                  <a:pt x="4980905" y="1062357"/>
                </a:cubicBezTo>
                <a:cubicBezTo>
                  <a:pt x="4989602" y="1029749"/>
                  <a:pt x="4980180" y="998592"/>
                  <a:pt x="4962792" y="970333"/>
                </a:cubicBezTo>
                <a:cubicBezTo>
                  <a:pt x="4959893" y="965623"/>
                  <a:pt x="4955907" y="962724"/>
                  <a:pt x="4951288" y="961366"/>
                </a:cubicBezTo>
                <a:close/>
                <a:moveTo>
                  <a:pt x="5246381" y="975946"/>
                </a:moveTo>
                <a:cubicBezTo>
                  <a:pt x="5251907" y="975947"/>
                  <a:pt x="5257704" y="977577"/>
                  <a:pt x="5262777" y="979027"/>
                </a:cubicBezTo>
                <a:cubicBezTo>
                  <a:pt x="5312773" y="991345"/>
                  <a:pt x="5359873" y="1012358"/>
                  <a:pt x="5412043" y="1015982"/>
                </a:cubicBezTo>
                <a:cubicBezTo>
                  <a:pt x="5418564" y="1016705"/>
                  <a:pt x="5427984" y="1019604"/>
                  <a:pt x="5425810" y="1028298"/>
                </a:cubicBezTo>
                <a:cubicBezTo>
                  <a:pt x="5423637" y="1036994"/>
                  <a:pt x="5414217" y="1037719"/>
                  <a:pt x="5402624" y="1037719"/>
                </a:cubicBezTo>
                <a:cubicBezTo>
                  <a:pt x="5383785" y="1036994"/>
                  <a:pt x="5365668" y="1023951"/>
                  <a:pt x="5344656" y="1021777"/>
                </a:cubicBezTo>
                <a:cubicBezTo>
                  <a:pt x="5325092" y="1019603"/>
                  <a:pt x="5300455" y="1000039"/>
                  <a:pt x="5289587" y="1036994"/>
                </a:cubicBezTo>
                <a:cubicBezTo>
                  <a:pt x="5287411" y="1045688"/>
                  <a:pt x="5274370" y="1042789"/>
                  <a:pt x="5264950" y="1039893"/>
                </a:cubicBezTo>
                <a:cubicBezTo>
                  <a:pt x="5253355" y="1034821"/>
                  <a:pt x="5243935" y="1026849"/>
                  <a:pt x="5238140" y="1015982"/>
                </a:cubicBezTo>
                <a:cubicBezTo>
                  <a:pt x="5233067" y="1005837"/>
                  <a:pt x="5222922" y="994967"/>
                  <a:pt x="5231617" y="982649"/>
                </a:cubicBezTo>
                <a:cubicBezTo>
                  <a:pt x="5235602" y="977576"/>
                  <a:pt x="5240856" y="975946"/>
                  <a:pt x="5246381" y="975946"/>
                </a:cubicBezTo>
                <a:close/>
                <a:moveTo>
                  <a:pt x="3402094" y="613287"/>
                </a:moveTo>
                <a:lnTo>
                  <a:pt x="3390428" y="617374"/>
                </a:lnTo>
                <a:lnTo>
                  <a:pt x="3388724" y="618999"/>
                </a:lnTo>
                <a:lnTo>
                  <a:pt x="3387461" y="619457"/>
                </a:lnTo>
                <a:lnTo>
                  <a:pt x="3387393" y="619521"/>
                </a:lnTo>
                <a:lnTo>
                  <a:pt x="3380716" y="626634"/>
                </a:lnTo>
                <a:lnTo>
                  <a:pt x="3375913" y="631212"/>
                </a:lnTo>
                <a:lnTo>
                  <a:pt x="3374268" y="633501"/>
                </a:lnTo>
                <a:lnTo>
                  <a:pt x="3373014" y="634836"/>
                </a:lnTo>
                <a:cubicBezTo>
                  <a:pt x="3367941" y="641357"/>
                  <a:pt x="3363595" y="647880"/>
                  <a:pt x="3358522" y="655126"/>
                </a:cubicBezTo>
                <a:lnTo>
                  <a:pt x="3320307" y="708483"/>
                </a:lnTo>
                <a:lnTo>
                  <a:pt x="3319603" y="709089"/>
                </a:lnTo>
                <a:lnTo>
                  <a:pt x="3304182" y="731215"/>
                </a:lnTo>
                <a:cubicBezTo>
                  <a:pt x="3290416" y="750779"/>
                  <a:pt x="3275198" y="762372"/>
                  <a:pt x="3253460" y="763822"/>
                </a:cubicBezTo>
                <a:lnTo>
                  <a:pt x="3224761" y="767159"/>
                </a:lnTo>
                <a:lnTo>
                  <a:pt x="3222297" y="768163"/>
                </a:lnTo>
                <a:cubicBezTo>
                  <a:pt x="3200559" y="771062"/>
                  <a:pt x="3178098" y="773235"/>
                  <a:pt x="3155634" y="773235"/>
                </a:cubicBezTo>
                <a:lnTo>
                  <a:pt x="3125685" y="766462"/>
                </a:lnTo>
                <a:lnTo>
                  <a:pt x="3154910" y="773236"/>
                </a:lnTo>
                <a:lnTo>
                  <a:pt x="3154886" y="773236"/>
                </a:lnTo>
                <a:lnTo>
                  <a:pt x="3154916" y="773243"/>
                </a:lnTo>
                <a:cubicBezTo>
                  <a:pt x="3154191" y="773243"/>
                  <a:pt x="3154191" y="773243"/>
                  <a:pt x="3153468" y="773243"/>
                </a:cubicBezTo>
                <a:cubicBezTo>
                  <a:pt x="3120860" y="772517"/>
                  <a:pt x="3092601" y="763823"/>
                  <a:pt x="3067238" y="742085"/>
                </a:cubicBezTo>
                <a:cubicBezTo>
                  <a:pt x="3057820" y="734114"/>
                  <a:pt x="3049125" y="727593"/>
                  <a:pt x="3041152" y="721795"/>
                </a:cubicBezTo>
                <a:lnTo>
                  <a:pt x="3041225" y="721849"/>
                </a:lnTo>
                <a:lnTo>
                  <a:pt x="3041148" y="721789"/>
                </a:lnTo>
                <a:cubicBezTo>
                  <a:pt x="3048394" y="726136"/>
                  <a:pt x="3055640" y="731933"/>
                  <a:pt x="3062886" y="737729"/>
                </a:cubicBezTo>
                <a:cubicBezTo>
                  <a:pt x="3076291" y="747874"/>
                  <a:pt x="3090964" y="756026"/>
                  <a:pt x="3106452" y="762004"/>
                </a:cubicBezTo>
                <a:lnTo>
                  <a:pt x="3106864" y="762099"/>
                </a:lnTo>
                <a:lnTo>
                  <a:pt x="3063610" y="737731"/>
                </a:lnTo>
                <a:cubicBezTo>
                  <a:pt x="3056364" y="731933"/>
                  <a:pt x="3049118" y="726135"/>
                  <a:pt x="3041872" y="721788"/>
                </a:cubicBezTo>
                <a:lnTo>
                  <a:pt x="3022617" y="712500"/>
                </a:lnTo>
                <a:lnTo>
                  <a:pt x="2999126" y="702048"/>
                </a:lnTo>
                <a:lnTo>
                  <a:pt x="2994553" y="701990"/>
                </a:lnTo>
                <a:lnTo>
                  <a:pt x="2956369" y="702224"/>
                </a:lnTo>
                <a:cubicBezTo>
                  <a:pt x="2946224" y="704397"/>
                  <a:pt x="2936079" y="707296"/>
                  <a:pt x="2924486" y="712369"/>
                </a:cubicBezTo>
                <a:lnTo>
                  <a:pt x="2911112" y="718482"/>
                </a:lnTo>
                <a:lnTo>
                  <a:pt x="2892747" y="727860"/>
                </a:lnTo>
                <a:lnTo>
                  <a:pt x="2886083" y="731933"/>
                </a:lnTo>
                <a:lnTo>
                  <a:pt x="2885047" y="732423"/>
                </a:lnTo>
                <a:lnTo>
                  <a:pt x="2872134" y="747602"/>
                </a:lnTo>
                <a:lnTo>
                  <a:pt x="2863931" y="768110"/>
                </a:lnTo>
                <a:lnTo>
                  <a:pt x="2884634" y="733381"/>
                </a:lnTo>
                <a:cubicBezTo>
                  <a:pt x="2886082" y="732658"/>
                  <a:pt x="2887531" y="731933"/>
                  <a:pt x="2888982" y="731208"/>
                </a:cubicBezTo>
                <a:cubicBezTo>
                  <a:pt x="2901300" y="723962"/>
                  <a:pt x="2912168" y="718166"/>
                  <a:pt x="2923038" y="713817"/>
                </a:cubicBezTo>
                <a:cubicBezTo>
                  <a:pt x="2934631" y="709470"/>
                  <a:pt x="2944776" y="705848"/>
                  <a:pt x="2954920" y="703674"/>
                </a:cubicBezTo>
                <a:cubicBezTo>
                  <a:pt x="2985353" y="697877"/>
                  <a:pt x="3010715" y="704397"/>
                  <a:pt x="3040422" y="723239"/>
                </a:cubicBezTo>
                <a:cubicBezTo>
                  <a:pt x="3049118" y="729034"/>
                  <a:pt x="3057087" y="735555"/>
                  <a:pt x="3066509" y="743526"/>
                </a:cubicBezTo>
                <a:cubicBezTo>
                  <a:pt x="3091869" y="765264"/>
                  <a:pt x="3120130" y="774684"/>
                  <a:pt x="3152736" y="774684"/>
                </a:cubicBezTo>
                <a:cubicBezTo>
                  <a:pt x="3153461" y="774684"/>
                  <a:pt x="3153461" y="774684"/>
                  <a:pt x="3154184" y="774684"/>
                </a:cubicBezTo>
                <a:cubicBezTo>
                  <a:pt x="3176647" y="776857"/>
                  <a:pt x="3199110" y="774684"/>
                  <a:pt x="3220848" y="769611"/>
                </a:cubicBezTo>
                <a:cubicBezTo>
                  <a:pt x="3231719" y="768163"/>
                  <a:pt x="3241861" y="766715"/>
                  <a:pt x="3252006" y="765989"/>
                </a:cubicBezTo>
                <a:cubicBezTo>
                  <a:pt x="3275194" y="763816"/>
                  <a:pt x="3290409" y="751498"/>
                  <a:pt x="3303453" y="732658"/>
                </a:cubicBezTo>
                <a:cubicBezTo>
                  <a:pt x="3308525" y="724687"/>
                  <a:pt x="3314321" y="716716"/>
                  <a:pt x="3320119" y="708747"/>
                </a:cubicBezTo>
                <a:lnTo>
                  <a:pt x="3320307" y="708483"/>
                </a:lnTo>
                <a:lnTo>
                  <a:pt x="3320844" y="708022"/>
                </a:lnTo>
                <a:cubicBezTo>
                  <a:pt x="3333885" y="689906"/>
                  <a:pt x="3346204" y="671792"/>
                  <a:pt x="3359247" y="654401"/>
                </a:cubicBezTo>
                <a:lnTo>
                  <a:pt x="3374268" y="633501"/>
                </a:lnTo>
                <a:lnTo>
                  <a:pt x="3380716" y="626634"/>
                </a:lnTo>
                <a:lnTo>
                  <a:pt x="3388724" y="618999"/>
                </a:lnTo>
                <a:lnTo>
                  <a:pt x="3401003" y="614547"/>
                </a:lnTo>
                <a:cubicBezTo>
                  <a:pt x="3409970" y="614729"/>
                  <a:pt x="3419027" y="621794"/>
                  <a:pt x="3429534" y="635562"/>
                </a:cubicBezTo>
                <a:cubicBezTo>
                  <a:pt x="3445474" y="656574"/>
                  <a:pt x="3456344" y="680486"/>
                  <a:pt x="3470111" y="702949"/>
                </a:cubicBezTo>
                <a:cubicBezTo>
                  <a:pt x="3475183" y="711643"/>
                  <a:pt x="3478807" y="721063"/>
                  <a:pt x="3496198" y="729034"/>
                </a:cubicBezTo>
                <a:lnTo>
                  <a:pt x="3495123" y="726260"/>
                </a:lnTo>
                <a:lnTo>
                  <a:pt x="3479263" y="714549"/>
                </a:lnTo>
                <a:lnTo>
                  <a:pt x="3479261" y="714545"/>
                </a:lnTo>
                <a:lnTo>
                  <a:pt x="3479259" y="714544"/>
                </a:lnTo>
                <a:cubicBezTo>
                  <a:pt x="3475545" y="710015"/>
                  <a:pt x="3473371" y="705487"/>
                  <a:pt x="3470835" y="701502"/>
                </a:cubicBezTo>
                <a:lnTo>
                  <a:pt x="3430259" y="634116"/>
                </a:lnTo>
                <a:lnTo>
                  <a:pt x="3415736" y="618609"/>
                </a:lnTo>
                <a:cubicBezTo>
                  <a:pt x="3411082" y="615144"/>
                  <a:pt x="3406577" y="613378"/>
                  <a:pt x="3402094" y="613287"/>
                </a:cubicBezTo>
                <a:close/>
                <a:moveTo>
                  <a:pt x="3304907" y="514557"/>
                </a:moveTo>
                <a:cubicBezTo>
                  <a:pt x="3353456" y="519629"/>
                  <a:pt x="3365775" y="547165"/>
                  <a:pt x="3337515" y="588467"/>
                </a:cubicBezTo>
                <a:cubicBezTo>
                  <a:pt x="3308531" y="630495"/>
                  <a:pt x="3270851" y="663826"/>
                  <a:pt x="3225927" y="688463"/>
                </a:cubicBezTo>
                <a:cubicBezTo>
                  <a:pt x="3207811" y="697882"/>
                  <a:pt x="3188246" y="702955"/>
                  <a:pt x="3161436" y="702955"/>
                </a:cubicBezTo>
                <a:cubicBezTo>
                  <a:pt x="3115064" y="696432"/>
                  <a:pt x="3070137" y="673971"/>
                  <a:pt x="3034632" y="633391"/>
                </a:cubicBezTo>
                <a:cubicBezTo>
                  <a:pt x="3021589" y="618900"/>
                  <a:pt x="3023039" y="604408"/>
                  <a:pt x="3035355" y="589916"/>
                </a:cubicBezTo>
                <a:cubicBezTo>
                  <a:pt x="3047674" y="575424"/>
                  <a:pt x="3062889" y="566004"/>
                  <a:pt x="3078831" y="557310"/>
                </a:cubicBezTo>
                <a:cubicBezTo>
                  <a:pt x="3149843" y="520355"/>
                  <a:pt x="3225927" y="506588"/>
                  <a:pt x="3304907" y="514557"/>
                </a:cubicBezTo>
                <a:close/>
                <a:moveTo>
                  <a:pt x="3164329" y="471801"/>
                </a:moveTo>
                <a:cubicBezTo>
                  <a:pt x="3142591" y="476148"/>
                  <a:pt x="3120853" y="481220"/>
                  <a:pt x="3099115" y="486293"/>
                </a:cubicBezTo>
                <a:cubicBezTo>
                  <a:pt x="3068683" y="493539"/>
                  <a:pt x="3038248" y="502235"/>
                  <a:pt x="3007816" y="510929"/>
                </a:cubicBezTo>
                <a:lnTo>
                  <a:pt x="2992562" y="515172"/>
                </a:lnTo>
                <a:lnTo>
                  <a:pt x="2868243" y="555590"/>
                </a:lnTo>
                <a:cubicBezTo>
                  <a:pt x="2822141" y="571803"/>
                  <a:pt x="2776310" y="588831"/>
                  <a:pt x="2730299" y="605859"/>
                </a:cubicBezTo>
                <a:cubicBezTo>
                  <a:pt x="2648419" y="636291"/>
                  <a:pt x="2567262" y="667449"/>
                  <a:pt x="2492629" y="713098"/>
                </a:cubicBezTo>
                <a:cubicBezTo>
                  <a:pt x="2474152" y="724692"/>
                  <a:pt x="2462377" y="737554"/>
                  <a:pt x="2456942" y="752408"/>
                </a:cubicBezTo>
                <a:lnTo>
                  <a:pt x="2456887" y="752789"/>
                </a:lnTo>
                <a:lnTo>
                  <a:pt x="2469878" y="731944"/>
                </a:lnTo>
                <a:cubicBezTo>
                  <a:pt x="2475822" y="725456"/>
                  <a:pt x="2483385" y="719433"/>
                  <a:pt x="2492624" y="713817"/>
                </a:cubicBezTo>
                <a:cubicBezTo>
                  <a:pt x="2567257" y="668168"/>
                  <a:pt x="2648413" y="637010"/>
                  <a:pt x="2730293" y="606578"/>
                </a:cubicBezTo>
                <a:cubicBezTo>
                  <a:pt x="2822317" y="572521"/>
                  <a:pt x="2913618" y="538465"/>
                  <a:pt x="3007816" y="510929"/>
                </a:cubicBezTo>
                <a:lnTo>
                  <a:pt x="3007879" y="510914"/>
                </a:lnTo>
                <a:lnTo>
                  <a:pt x="3099114" y="486294"/>
                </a:lnTo>
                <a:lnTo>
                  <a:pt x="3164283" y="471812"/>
                </a:lnTo>
                <a:close/>
                <a:moveTo>
                  <a:pt x="3195940" y="461023"/>
                </a:moveTo>
                <a:cubicBezTo>
                  <a:pt x="3202371" y="461838"/>
                  <a:pt x="3207806" y="464555"/>
                  <a:pt x="3218675" y="469627"/>
                </a:cubicBezTo>
                <a:cubicBezTo>
                  <a:pt x="3117954" y="486293"/>
                  <a:pt x="3025207" y="519624"/>
                  <a:pt x="2931732" y="551507"/>
                </a:cubicBezTo>
                <a:cubicBezTo>
                  <a:pt x="2804203" y="594259"/>
                  <a:pt x="2677397" y="637735"/>
                  <a:pt x="2555664" y="696428"/>
                </a:cubicBezTo>
                <a:cubicBezTo>
                  <a:pt x="2538273" y="705123"/>
                  <a:pt x="2520883" y="713817"/>
                  <a:pt x="2504942" y="723962"/>
                </a:cubicBezTo>
                <a:cubicBezTo>
                  <a:pt x="2468712" y="746425"/>
                  <a:pt x="2458567" y="778308"/>
                  <a:pt x="2473059" y="818160"/>
                </a:cubicBezTo>
                <a:cubicBezTo>
                  <a:pt x="2481031" y="840623"/>
                  <a:pt x="2499870" y="843522"/>
                  <a:pt x="2520159" y="840623"/>
                </a:cubicBezTo>
                <a:cubicBezTo>
                  <a:pt x="2554216" y="836276"/>
                  <a:pt x="2586822" y="825406"/>
                  <a:pt x="2619430" y="814538"/>
                </a:cubicBezTo>
                <a:cubicBezTo>
                  <a:pt x="2723047" y="779756"/>
                  <a:pt x="2825941" y="744977"/>
                  <a:pt x="2926660" y="702224"/>
                </a:cubicBezTo>
                <a:cubicBezTo>
                  <a:pt x="2969412" y="683385"/>
                  <a:pt x="3009990" y="686284"/>
                  <a:pt x="3045494" y="717441"/>
                </a:cubicBezTo>
                <a:cubicBezTo>
                  <a:pt x="3083175" y="750772"/>
                  <a:pt x="3122303" y="773961"/>
                  <a:pt x="3176647" y="763816"/>
                </a:cubicBezTo>
                <a:cubicBezTo>
                  <a:pt x="3244035" y="750772"/>
                  <a:pt x="3302728" y="726861"/>
                  <a:pt x="3341856" y="667445"/>
                </a:cubicBezTo>
                <a:cubicBezTo>
                  <a:pt x="3361421" y="638458"/>
                  <a:pt x="3380260" y="609474"/>
                  <a:pt x="3406347" y="587013"/>
                </a:cubicBezTo>
                <a:cubicBezTo>
                  <a:pt x="3435331" y="562377"/>
                  <a:pt x="3444751" y="564550"/>
                  <a:pt x="3459966" y="598607"/>
                </a:cubicBezTo>
                <a:cubicBezTo>
                  <a:pt x="3476633" y="635562"/>
                  <a:pt x="3493299" y="671792"/>
                  <a:pt x="3508516" y="709470"/>
                </a:cubicBezTo>
                <a:cubicBezTo>
                  <a:pt x="3515762" y="727586"/>
                  <a:pt x="3526630" y="754396"/>
                  <a:pt x="3507066" y="764541"/>
                </a:cubicBezTo>
                <a:cubicBezTo>
                  <a:pt x="3488952" y="773961"/>
                  <a:pt x="3480981" y="745700"/>
                  <a:pt x="3471561" y="731933"/>
                </a:cubicBezTo>
                <a:cubicBezTo>
                  <a:pt x="3451997" y="702224"/>
                  <a:pt x="3435331" y="671066"/>
                  <a:pt x="3417215" y="640634"/>
                </a:cubicBezTo>
                <a:cubicBezTo>
                  <a:pt x="3406347" y="621793"/>
                  <a:pt x="3395477" y="619619"/>
                  <a:pt x="3380985" y="637735"/>
                </a:cubicBezTo>
                <a:cubicBezTo>
                  <a:pt x="3352727" y="673965"/>
                  <a:pt x="3325916" y="710920"/>
                  <a:pt x="3310699" y="754396"/>
                </a:cubicBezTo>
                <a:cubicBezTo>
                  <a:pt x="3305627" y="768888"/>
                  <a:pt x="3297655" y="773235"/>
                  <a:pt x="3285337" y="775409"/>
                </a:cubicBezTo>
                <a:cubicBezTo>
                  <a:pt x="3236065" y="782655"/>
                  <a:pt x="3186067" y="784103"/>
                  <a:pt x="3136795" y="780481"/>
                </a:cubicBezTo>
                <a:cubicBezTo>
                  <a:pt x="3104188" y="777583"/>
                  <a:pt x="3076652" y="761642"/>
                  <a:pt x="3054191" y="739179"/>
                </a:cubicBezTo>
                <a:cubicBezTo>
                  <a:pt x="3009264" y="694978"/>
                  <a:pt x="2960716" y="704398"/>
                  <a:pt x="2910719" y="724687"/>
                </a:cubicBezTo>
                <a:cubicBezTo>
                  <a:pt x="2892603" y="732658"/>
                  <a:pt x="2885357" y="747873"/>
                  <a:pt x="2879562" y="765990"/>
                </a:cubicBezTo>
                <a:lnTo>
                  <a:pt x="2862495" y="770967"/>
                </a:lnTo>
                <a:lnTo>
                  <a:pt x="2856369" y="824099"/>
                </a:lnTo>
                <a:cubicBezTo>
                  <a:pt x="2855248" y="879804"/>
                  <a:pt x="2870328" y="932654"/>
                  <a:pt x="2901304" y="982652"/>
                </a:cubicBezTo>
                <a:cubicBezTo>
                  <a:pt x="2956373" y="1070329"/>
                  <a:pt x="3037531" y="1128297"/>
                  <a:pt x="3126657" y="1176120"/>
                </a:cubicBezTo>
                <a:cubicBezTo>
                  <a:pt x="3275201" y="1256551"/>
                  <a:pt x="3436787" y="1272492"/>
                  <a:pt x="3602720" y="1265971"/>
                </a:cubicBezTo>
                <a:cubicBezTo>
                  <a:pt x="3612141" y="1265970"/>
                  <a:pt x="3622285" y="1260173"/>
                  <a:pt x="3632430" y="1268144"/>
                </a:cubicBezTo>
                <a:cubicBezTo>
                  <a:pt x="3626632" y="1287709"/>
                  <a:pt x="3611415" y="1304374"/>
                  <a:pt x="3608518" y="1326113"/>
                </a:cubicBezTo>
                <a:cubicBezTo>
                  <a:pt x="3604170" y="1358721"/>
                  <a:pt x="3625907" y="1381907"/>
                  <a:pt x="3657788" y="1375387"/>
                </a:cubicBezTo>
                <a:cubicBezTo>
                  <a:pt x="3683874" y="1370314"/>
                  <a:pt x="3708511" y="1361620"/>
                  <a:pt x="3732423" y="1350025"/>
                </a:cubicBezTo>
                <a:cubicBezTo>
                  <a:pt x="3812130" y="1311620"/>
                  <a:pt x="3884591" y="1261624"/>
                  <a:pt x="3953429" y="1206553"/>
                </a:cubicBezTo>
                <a:cubicBezTo>
                  <a:pt x="3962125" y="1200032"/>
                  <a:pt x="3971545" y="1190612"/>
                  <a:pt x="3983136" y="1197858"/>
                </a:cubicBezTo>
                <a:cubicBezTo>
                  <a:pt x="3993282" y="1203656"/>
                  <a:pt x="3991833" y="1215249"/>
                  <a:pt x="3991108" y="1225394"/>
                </a:cubicBezTo>
                <a:cubicBezTo>
                  <a:pt x="3988934" y="1268144"/>
                  <a:pt x="3983136" y="1310172"/>
                  <a:pt x="3970094" y="1350749"/>
                </a:cubicBezTo>
                <a:cubicBezTo>
                  <a:pt x="3962849" y="1372488"/>
                  <a:pt x="3955603" y="1393500"/>
                  <a:pt x="3955603" y="1415964"/>
                </a:cubicBezTo>
                <a:cubicBezTo>
                  <a:pt x="3955603" y="1451471"/>
                  <a:pt x="3965745" y="1462339"/>
                  <a:pt x="4001974" y="1465237"/>
                </a:cubicBezTo>
                <a:cubicBezTo>
                  <a:pt x="4041101" y="1468136"/>
                  <a:pt x="4078781" y="1458716"/>
                  <a:pt x="4115739" y="1448572"/>
                </a:cubicBezTo>
                <a:cubicBezTo>
                  <a:pt x="4183849" y="1429007"/>
                  <a:pt x="4251959" y="1410169"/>
                  <a:pt x="4310649" y="1367414"/>
                </a:cubicBezTo>
                <a:cubicBezTo>
                  <a:pt x="4348329" y="1339878"/>
                  <a:pt x="4371515" y="1304373"/>
                  <a:pt x="4367893" y="1254377"/>
                </a:cubicBezTo>
                <a:cubicBezTo>
                  <a:pt x="4365720" y="1221043"/>
                  <a:pt x="4354125" y="1191336"/>
                  <a:pt x="4341083" y="1161627"/>
                </a:cubicBezTo>
                <a:cubicBezTo>
                  <a:pt x="4330938" y="1137716"/>
                  <a:pt x="4335285" y="1130470"/>
                  <a:pt x="4361371" y="1129744"/>
                </a:cubicBezTo>
                <a:cubicBezTo>
                  <a:pt x="4393253" y="1129019"/>
                  <a:pt x="4425861" y="1129744"/>
                  <a:pt x="4457744" y="1129745"/>
                </a:cubicBezTo>
                <a:cubicBezTo>
                  <a:pt x="4548318" y="1129019"/>
                  <a:pt x="4635995" y="1112354"/>
                  <a:pt x="4720050" y="1078297"/>
                </a:cubicBezTo>
                <a:cubicBezTo>
                  <a:pt x="4735990" y="1071777"/>
                  <a:pt x="4751208" y="1062357"/>
                  <a:pt x="4758454" y="1046415"/>
                </a:cubicBezTo>
                <a:cubicBezTo>
                  <a:pt x="4770772" y="1019604"/>
                  <a:pt x="4792510" y="1005112"/>
                  <a:pt x="4817870" y="992794"/>
                </a:cubicBezTo>
                <a:cubicBezTo>
                  <a:pt x="4852651" y="976129"/>
                  <a:pt x="4888156" y="962362"/>
                  <a:pt x="4925111" y="951492"/>
                </a:cubicBezTo>
                <a:cubicBezTo>
                  <a:pt x="4933444" y="948956"/>
                  <a:pt x="4940237" y="947416"/>
                  <a:pt x="4945932" y="947043"/>
                </a:cubicBezTo>
                <a:cubicBezTo>
                  <a:pt x="4963016" y="945923"/>
                  <a:pt x="4970218" y="955297"/>
                  <a:pt x="4979457" y="979753"/>
                </a:cubicBezTo>
                <a:cubicBezTo>
                  <a:pt x="4991775" y="1012358"/>
                  <a:pt x="4992499" y="1047140"/>
                  <a:pt x="5010615" y="1077574"/>
                </a:cubicBezTo>
                <a:cubicBezTo>
                  <a:pt x="5064960" y="1168148"/>
                  <a:pt x="5139594" y="1238434"/>
                  <a:pt x="5218574" y="1305098"/>
                </a:cubicBezTo>
                <a:cubicBezTo>
                  <a:pt x="5323643" y="1394224"/>
                  <a:pt x="5438853" y="1469582"/>
                  <a:pt x="5559863" y="1535522"/>
                </a:cubicBezTo>
                <a:cubicBezTo>
                  <a:pt x="5680871" y="1601461"/>
                  <a:pt x="5805503" y="1659429"/>
                  <a:pt x="5942452" y="1686240"/>
                </a:cubicBezTo>
                <a:cubicBezTo>
                  <a:pt x="5987378" y="1695659"/>
                  <a:pt x="6031577" y="1702906"/>
                  <a:pt x="6077229" y="1690587"/>
                </a:cubicBezTo>
                <a:cubicBezTo>
                  <a:pt x="6064911" y="1693486"/>
                  <a:pt x="6054041" y="1700732"/>
                  <a:pt x="6043896" y="1709426"/>
                </a:cubicBezTo>
                <a:cubicBezTo>
                  <a:pt x="5946076" y="1787684"/>
                  <a:pt x="5856949" y="1876809"/>
                  <a:pt x="5769272" y="1965937"/>
                </a:cubicBezTo>
                <a:cubicBezTo>
                  <a:pt x="5758404" y="1976805"/>
                  <a:pt x="5749707" y="1989123"/>
                  <a:pt x="5740288" y="2001441"/>
                </a:cubicBezTo>
                <a:cubicBezTo>
                  <a:pt x="5731593" y="2013760"/>
                  <a:pt x="5725073" y="2026078"/>
                  <a:pt x="5734492" y="2040570"/>
                </a:cubicBezTo>
                <a:cubicBezTo>
                  <a:pt x="5745360" y="2055787"/>
                  <a:pt x="5760577" y="2054337"/>
                  <a:pt x="5775795" y="2049990"/>
                </a:cubicBezTo>
                <a:cubicBezTo>
                  <a:pt x="5801880" y="2042019"/>
                  <a:pt x="5825791" y="2028252"/>
                  <a:pt x="5848254" y="2013035"/>
                </a:cubicBezTo>
                <a:cubicBezTo>
                  <a:pt x="5954045" y="1942023"/>
                  <a:pt x="6048245" y="1855072"/>
                  <a:pt x="6152585" y="1781886"/>
                </a:cubicBezTo>
                <a:cubicBezTo>
                  <a:pt x="6312725" y="1669573"/>
                  <a:pt x="6483730" y="1582619"/>
                  <a:pt x="6679371" y="1554361"/>
                </a:cubicBezTo>
                <a:cubicBezTo>
                  <a:pt x="6740238" y="1545667"/>
                  <a:pt x="6796758" y="1527550"/>
                  <a:pt x="6853277" y="1503639"/>
                </a:cubicBezTo>
                <a:cubicBezTo>
                  <a:pt x="6904724" y="1481901"/>
                  <a:pt x="6961967" y="1473207"/>
                  <a:pt x="7014862" y="1501465"/>
                </a:cubicBezTo>
                <a:cubicBezTo>
                  <a:pt x="7077180" y="1535522"/>
                  <a:pt x="7126451" y="1584795"/>
                  <a:pt x="7152536" y="1652908"/>
                </a:cubicBezTo>
                <a:cubicBezTo>
                  <a:pt x="7162681" y="1678268"/>
                  <a:pt x="7180072" y="1694210"/>
                  <a:pt x="7203260" y="1705803"/>
                </a:cubicBezTo>
                <a:cubicBezTo>
                  <a:pt x="7236591" y="1722469"/>
                  <a:pt x="7271373" y="1736961"/>
                  <a:pt x="7302530" y="1757973"/>
                </a:cubicBezTo>
                <a:cubicBezTo>
                  <a:pt x="7446002" y="1855071"/>
                  <a:pt x="7545997" y="1988398"/>
                  <a:pt x="7621355" y="2140566"/>
                </a:cubicBezTo>
                <a:cubicBezTo>
                  <a:pt x="7714828" y="2329687"/>
                  <a:pt x="7750333" y="2533299"/>
                  <a:pt x="7756856" y="2742710"/>
                </a:cubicBezTo>
                <a:cubicBezTo>
                  <a:pt x="7759029" y="2813719"/>
                  <a:pt x="7742364" y="3068056"/>
                  <a:pt x="7735118" y="3123850"/>
                </a:cubicBezTo>
                <a:cubicBezTo>
                  <a:pt x="7703235" y="3373113"/>
                  <a:pt x="7614109" y="3604261"/>
                  <a:pt x="7501796" y="3825987"/>
                </a:cubicBezTo>
                <a:cubicBezTo>
                  <a:pt x="7362671" y="4101336"/>
                  <a:pt x="7098193" y="4463632"/>
                  <a:pt x="6829366" y="4621595"/>
                </a:cubicBezTo>
                <a:cubicBezTo>
                  <a:pt x="6577928" y="4769413"/>
                  <a:pt x="6330114" y="4920131"/>
                  <a:pt x="6034477" y="4884624"/>
                </a:cubicBezTo>
                <a:cubicBezTo>
                  <a:pt x="5701159" y="4844047"/>
                  <a:pt x="5525808" y="4786079"/>
                  <a:pt x="5404799" y="4634636"/>
                </a:cubicBezTo>
                <a:cubicBezTo>
                  <a:pt x="5333063" y="4545511"/>
                  <a:pt x="5262777" y="4458559"/>
                  <a:pt x="5224373" y="4349144"/>
                </a:cubicBezTo>
                <a:cubicBezTo>
                  <a:pt x="5218575" y="4332479"/>
                  <a:pt x="5208431" y="4316536"/>
                  <a:pt x="5199736" y="4300596"/>
                </a:cubicBezTo>
                <a:cubicBezTo>
                  <a:pt x="5193216" y="4289003"/>
                  <a:pt x="5184519" y="4278858"/>
                  <a:pt x="5169304" y="4279583"/>
                </a:cubicBezTo>
                <a:cubicBezTo>
                  <a:pt x="5154087" y="4280306"/>
                  <a:pt x="5147566" y="4292625"/>
                  <a:pt x="5142494" y="4304943"/>
                </a:cubicBezTo>
                <a:cubicBezTo>
                  <a:pt x="5130899" y="4331753"/>
                  <a:pt x="5130899" y="4361463"/>
                  <a:pt x="5125103" y="4389721"/>
                </a:cubicBezTo>
                <a:cubicBezTo>
                  <a:pt x="5112784" y="4447689"/>
                  <a:pt x="5112059" y="4507833"/>
                  <a:pt x="5087422" y="4563627"/>
                </a:cubicBezTo>
                <a:cubicBezTo>
                  <a:pt x="5038874" y="4672317"/>
                  <a:pt x="4818596" y="5098382"/>
                  <a:pt x="4778018" y="5152728"/>
                </a:cubicBezTo>
                <a:cubicBezTo>
                  <a:pt x="4728745" y="5219392"/>
                  <a:pt x="4676575" y="5282430"/>
                  <a:pt x="4596144" y="5317212"/>
                </a:cubicBezTo>
                <a:cubicBezTo>
                  <a:pt x="4419341" y="5392570"/>
                  <a:pt x="4242537" y="5465755"/>
                  <a:pt x="4063561" y="5535316"/>
                </a:cubicBezTo>
                <a:cubicBezTo>
                  <a:pt x="3831689" y="5625892"/>
                  <a:pt x="3185351" y="5883852"/>
                  <a:pt x="3092601" y="5919357"/>
                </a:cubicBezTo>
                <a:cubicBezTo>
                  <a:pt x="2967968" y="5967905"/>
                  <a:pt x="2837541" y="5971529"/>
                  <a:pt x="2706388" y="5962833"/>
                </a:cubicBezTo>
                <a:cubicBezTo>
                  <a:pt x="2650594" y="5959211"/>
                  <a:pt x="2456401" y="5854142"/>
                  <a:pt x="2404953" y="5836752"/>
                </a:cubicBezTo>
                <a:cubicBezTo>
                  <a:pt x="2368722" y="5824433"/>
                  <a:pt x="2344086" y="5838925"/>
                  <a:pt x="2337564" y="5876606"/>
                </a:cubicBezTo>
                <a:cubicBezTo>
                  <a:pt x="2300611" y="6093986"/>
                  <a:pt x="2205688" y="6304844"/>
                  <a:pt x="2099896" y="6481646"/>
                </a:cubicBezTo>
                <a:cubicBezTo>
                  <a:pt x="1978163" y="6684536"/>
                  <a:pt x="1820925" y="6852644"/>
                  <a:pt x="1626007" y="6988144"/>
                </a:cubicBezTo>
                <a:cubicBezTo>
                  <a:pt x="1278923" y="7228713"/>
                  <a:pt x="975315" y="7193205"/>
                  <a:pt x="788367" y="7161325"/>
                </a:cubicBezTo>
                <a:cubicBezTo>
                  <a:pt x="473890" y="7107704"/>
                  <a:pt x="286943" y="6855543"/>
                  <a:pt x="176803" y="6562078"/>
                </a:cubicBezTo>
                <a:cubicBezTo>
                  <a:pt x="109415" y="6382376"/>
                  <a:pt x="76807" y="6093262"/>
                  <a:pt x="97822" y="5907038"/>
                </a:cubicBezTo>
                <a:cubicBezTo>
                  <a:pt x="99996" y="5889648"/>
                  <a:pt x="90576" y="5878779"/>
                  <a:pt x="71012" y="5877329"/>
                </a:cubicBezTo>
                <a:cubicBezTo>
                  <a:pt x="42028" y="5875155"/>
                  <a:pt x="19565" y="5859941"/>
                  <a:pt x="0" y="5840376"/>
                </a:cubicBezTo>
                <a:cubicBezTo>
                  <a:pt x="0" y="5824434"/>
                  <a:pt x="0" y="5807768"/>
                  <a:pt x="0" y="5791828"/>
                </a:cubicBezTo>
                <a:cubicBezTo>
                  <a:pt x="22464" y="5794001"/>
                  <a:pt x="105068" y="5382427"/>
                  <a:pt x="392734" y="4862161"/>
                </a:cubicBezTo>
                <a:cubicBezTo>
                  <a:pt x="468818" y="4724488"/>
                  <a:pt x="563741" y="4599132"/>
                  <a:pt x="671705" y="4484645"/>
                </a:cubicBezTo>
                <a:cubicBezTo>
                  <a:pt x="706487" y="4448415"/>
                  <a:pt x="743442" y="4413633"/>
                  <a:pt x="773149" y="4372331"/>
                </a:cubicBezTo>
                <a:cubicBezTo>
                  <a:pt x="797786" y="4339000"/>
                  <a:pt x="793438" y="4320161"/>
                  <a:pt x="755760" y="4304944"/>
                </a:cubicBezTo>
                <a:cubicBezTo>
                  <a:pt x="737644" y="4297698"/>
                  <a:pt x="719530" y="4291177"/>
                  <a:pt x="707935" y="4274512"/>
                </a:cubicBezTo>
                <a:cubicBezTo>
                  <a:pt x="684023" y="4239005"/>
                  <a:pt x="678228" y="4199153"/>
                  <a:pt x="678228" y="4158574"/>
                </a:cubicBezTo>
                <a:cubicBezTo>
                  <a:pt x="678228" y="4141183"/>
                  <a:pt x="689096" y="4126691"/>
                  <a:pt x="704313" y="4116548"/>
                </a:cubicBezTo>
                <a:cubicBezTo>
                  <a:pt x="727499" y="4101331"/>
                  <a:pt x="740543" y="4078868"/>
                  <a:pt x="748514" y="4052783"/>
                </a:cubicBezTo>
                <a:cubicBezTo>
                  <a:pt x="755035" y="4028871"/>
                  <a:pt x="763006" y="4005683"/>
                  <a:pt x="765180" y="3981771"/>
                </a:cubicBezTo>
                <a:cubicBezTo>
                  <a:pt x="773874" y="3887573"/>
                  <a:pt x="823148" y="3824533"/>
                  <a:pt x="907926" y="3786855"/>
                </a:cubicBezTo>
                <a:cubicBezTo>
                  <a:pt x="916620" y="3783231"/>
                  <a:pt x="924591" y="3778158"/>
                  <a:pt x="932563" y="3774536"/>
                </a:cubicBezTo>
                <a:cubicBezTo>
                  <a:pt x="1060092" y="3712945"/>
                  <a:pt x="1187623" y="3651354"/>
                  <a:pt x="1313704" y="3586864"/>
                </a:cubicBezTo>
                <a:cubicBezTo>
                  <a:pt x="1419495" y="3532524"/>
                  <a:pt x="1516591" y="3468762"/>
                  <a:pt x="1584704" y="3362969"/>
                </a:cubicBezTo>
                <a:cubicBezTo>
                  <a:pt x="1570211" y="3437605"/>
                  <a:pt x="1561517" y="3509338"/>
                  <a:pt x="1553547" y="3580344"/>
                </a:cubicBezTo>
                <a:cubicBezTo>
                  <a:pt x="1539780" y="3697006"/>
                  <a:pt x="1524563" y="3812940"/>
                  <a:pt x="1519491" y="3930324"/>
                </a:cubicBezTo>
                <a:cubicBezTo>
                  <a:pt x="1517317" y="3975976"/>
                  <a:pt x="1517317" y="4021625"/>
                  <a:pt x="1512245" y="4066550"/>
                </a:cubicBezTo>
                <a:cubicBezTo>
                  <a:pt x="1494854" y="4231036"/>
                  <a:pt x="1446305" y="4387549"/>
                  <a:pt x="1390512" y="4541890"/>
                </a:cubicBezTo>
                <a:cubicBezTo>
                  <a:pt x="1369499" y="4602031"/>
                  <a:pt x="1344862" y="4660724"/>
                  <a:pt x="1330370" y="4723039"/>
                </a:cubicBezTo>
                <a:cubicBezTo>
                  <a:pt x="1325298" y="4744052"/>
                  <a:pt x="1317327" y="4770139"/>
                  <a:pt x="1341963" y="4783181"/>
                </a:cubicBezTo>
                <a:cubicBezTo>
                  <a:pt x="1365875" y="4796225"/>
                  <a:pt x="1381817" y="4773036"/>
                  <a:pt x="1398482" y="4759269"/>
                </a:cubicBezTo>
                <a:cubicBezTo>
                  <a:pt x="1399931" y="4757821"/>
                  <a:pt x="1401382" y="4756371"/>
                  <a:pt x="1402830" y="4754922"/>
                </a:cubicBezTo>
                <a:cubicBezTo>
                  <a:pt x="1426741" y="4725938"/>
                  <a:pt x="1450652" y="4696955"/>
                  <a:pt x="1472390" y="4666520"/>
                </a:cubicBezTo>
                <a:cubicBezTo>
                  <a:pt x="1493405" y="4636088"/>
                  <a:pt x="1515868" y="4604928"/>
                  <a:pt x="1523115" y="4567250"/>
                </a:cubicBezTo>
                <a:cubicBezTo>
                  <a:pt x="1544853" y="4454936"/>
                  <a:pt x="1573836" y="4344798"/>
                  <a:pt x="1607893" y="4235383"/>
                </a:cubicBezTo>
                <a:cubicBezTo>
                  <a:pt x="1695570" y="3956412"/>
                  <a:pt x="1792666" y="3681062"/>
                  <a:pt x="1897008" y="3407894"/>
                </a:cubicBezTo>
                <a:cubicBezTo>
                  <a:pt x="1941208" y="3293407"/>
                  <a:pt x="2004974" y="3188337"/>
                  <a:pt x="2075260" y="3087621"/>
                </a:cubicBezTo>
                <a:cubicBezTo>
                  <a:pt x="2098448" y="3054289"/>
                  <a:pt x="2123082" y="3022404"/>
                  <a:pt x="2140473" y="2985453"/>
                </a:cubicBezTo>
                <a:cubicBezTo>
                  <a:pt x="2152792" y="2960815"/>
                  <a:pt x="2153517" y="2936179"/>
                  <a:pt x="2136126" y="2913715"/>
                </a:cubicBezTo>
                <a:cubicBezTo>
                  <a:pt x="2122359" y="2895601"/>
                  <a:pt x="2105694" y="2879659"/>
                  <a:pt x="2083956" y="2868791"/>
                </a:cubicBezTo>
                <a:cubicBezTo>
                  <a:pt x="2046276" y="2849950"/>
                  <a:pt x="2006422" y="2840529"/>
                  <a:pt x="1965120" y="2834735"/>
                </a:cubicBezTo>
                <a:cubicBezTo>
                  <a:pt x="1820924" y="2814445"/>
                  <a:pt x="1726001" y="2893427"/>
                  <a:pt x="1678901" y="3003567"/>
                </a:cubicBezTo>
                <a:cubicBezTo>
                  <a:pt x="1663686" y="3039795"/>
                  <a:pt x="1651368" y="3077475"/>
                  <a:pt x="1642672" y="3115879"/>
                </a:cubicBezTo>
                <a:cubicBezTo>
                  <a:pt x="1621659" y="3207904"/>
                  <a:pt x="1583256" y="3289783"/>
                  <a:pt x="1509345" y="3352100"/>
                </a:cubicBezTo>
                <a:cubicBezTo>
                  <a:pt x="1407901" y="3437602"/>
                  <a:pt x="1301385" y="3513683"/>
                  <a:pt x="1179652" y="3566575"/>
                </a:cubicBezTo>
                <a:cubicBezTo>
                  <a:pt x="1120236" y="3592662"/>
                  <a:pt x="1057918" y="3610050"/>
                  <a:pt x="991255" y="3607155"/>
                </a:cubicBezTo>
                <a:cubicBezTo>
                  <a:pt x="905027" y="3602805"/>
                  <a:pt x="854305" y="3567300"/>
                  <a:pt x="830394" y="3485420"/>
                </a:cubicBezTo>
                <a:cubicBezTo>
                  <a:pt x="797785" y="3374562"/>
                  <a:pt x="784018" y="3260076"/>
                  <a:pt x="786917" y="3144138"/>
                </a:cubicBezTo>
                <a:cubicBezTo>
                  <a:pt x="787642" y="3126024"/>
                  <a:pt x="791264" y="3107907"/>
                  <a:pt x="795611" y="3090517"/>
                </a:cubicBezTo>
                <a:cubicBezTo>
                  <a:pt x="799235" y="3078198"/>
                  <a:pt x="806481" y="3068779"/>
                  <a:pt x="819523" y="3080375"/>
                </a:cubicBezTo>
                <a:cubicBezTo>
                  <a:pt x="863724" y="3122400"/>
                  <a:pt x="911549" y="3112981"/>
                  <a:pt x="960820" y="3093416"/>
                </a:cubicBezTo>
                <a:cubicBezTo>
                  <a:pt x="1069510" y="3049942"/>
                  <a:pt x="1160086" y="2977481"/>
                  <a:pt x="1250664" y="2906469"/>
                </a:cubicBezTo>
                <a:cubicBezTo>
                  <a:pt x="1380366" y="2804300"/>
                  <a:pt x="1512244" y="2705756"/>
                  <a:pt x="1669482" y="2647788"/>
                </a:cubicBezTo>
                <a:cubicBezTo>
                  <a:pt x="1793388" y="2602138"/>
                  <a:pt x="1920195" y="2585471"/>
                  <a:pt x="2051348" y="2611558"/>
                </a:cubicBezTo>
                <a:cubicBezTo>
                  <a:pt x="2122359" y="2625325"/>
                  <a:pt x="2173806" y="2661555"/>
                  <a:pt x="2194819" y="2734015"/>
                </a:cubicBezTo>
                <a:cubicBezTo>
                  <a:pt x="2197718" y="2745608"/>
                  <a:pt x="2203513" y="2756478"/>
                  <a:pt x="2209311" y="2767346"/>
                </a:cubicBezTo>
                <a:cubicBezTo>
                  <a:pt x="2225976" y="2797055"/>
                  <a:pt x="2246265" y="2826764"/>
                  <a:pt x="2285394" y="2820967"/>
                </a:cubicBezTo>
                <a:cubicBezTo>
                  <a:pt x="2323798" y="2815170"/>
                  <a:pt x="2337565" y="2783288"/>
                  <a:pt x="2345536" y="2749232"/>
                </a:cubicBezTo>
                <a:cubicBezTo>
                  <a:pt x="2371621" y="2644888"/>
                  <a:pt x="2323072" y="2555038"/>
                  <a:pt x="2230324" y="2502142"/>
                </a:cubicBezTo>
                <a:cubicBezTo>
                  <a:pt x="2153517" y="2457941"/>
                  <a:pt x="2068013" y="2445623"/>
                  <a:pt x="1981061" y="2449247"/>
                </a:cubicBezTo>
                <a:cubicBezTo>
                  <a:pt x="1897732" y="2452869"/>
                  <a:pt x="1816577" y="2472432"/>
                  <a:pt x="1737595" y="2497794"/>
                </a:cubicBezTo>
                <a:cubicBezTo>
                  <a:pt x="1590502" y="2544894"/>
                  <a:pt x="1447755" y="2602138"/>
                  <a:pt x="1307905" y="2665901"/>
                </a:cubicBezTo>
                <a:cubicBezTo>
                  <a:pt x="1268054" y="2684017"/>
                  <a:pt x="1228200" y="2702131"/>
                  <a:pt x="1186172" y="2713001"/>
                </a:cubicBezTo>
                <a:cubicBezTo>
                  <a:pt x="1150666" y="2721697"/>
                  <a:pt x="1131102" y="2711551"/>
                  <a:pt x="1117335" y="2676771"/>
                </a:cubicBezTo>
                <a:cubicBezTo>
                  <a:pt x="1111538" y="2663002"/>
                  <a:pt x="1107916" y="2647788"/>
                  <a:pt x="1107916" y="2632571"/>
                </a:cubicBezTo>
                <a:cubicBezTo>
                  <a:pt x="1107916" y="2616630"/>
                  <a:pt x="1102843" y="2600687"/>
                  <a:pt x="1100670" y="2584748"/>
                </a:cubicBezTo>
                <a:cubicBezTo>
                  <a:pt x="1099219" y="2573154"/>
                  <a:pt x="1093424" y="2563732"/>
                  <a:pt x="1081105" y="2560836"/>
                </a:cubicBezTo>
                <a:lnTo>
                  <a:pt x="1070938" y="2561636"/>
                </a:lnTo>
                <a:lnTo>
                  <a:pt x="1080018" y="2555854"/>
                </a:lnTo>
                <a:cubicBezTo>
                  <a:pt x="1086721" y="2555038"/>
                  <a:pt x="1093785" y="2557936"/>
                  <a:pt x="1101393" y="2565908"/>
                </a:cubicBezTo>
                <a:cubicBezTo>
                  <a:pt x="1118784" y="2584022"/>
                  <a:pt x="1136174" y="2581123"/>
                  <a:pt x="1155013" y="2565909"/>
                </a:cubicBezTo>
                <a:cubicBezTo>
                  <a:pt x="1178925" y="2546344"/>
                  <a:pt x="1197041" y="2521707"/>
                  <a:pt x="1212259" y="2495620"/>
                </a:cubicBezTo>
                <a:cubicBezTo>
                  <a:pt x="1276748" y="2381858"/>
                  <a:pt x="1347035" y="2271719"/>
                  <a:pt x="1433263" y="2173172"/>
                </a:cubicBezTo>
                <a:cubicBezTo>
                  <a:pt x="1480361" y="2119551"/>
                  <a:pt x="1530360" y="2068829"/>
                  <a:pt x="1597022" y="2039846"/>
                </a:cubicBezTo>
                <a:cubicBezTo>
                  <a:pt x="1648470" y="2016659"/>
                  <a:pt x="1679627" y="2023180"/>
                  <a:pt x="1720204" y="2062309"/>
                </a:cubicBezTo>
                <a:cubicBezTo>
                  <a:pt x="1726002" y="2068106"/>
                  <a:pt x="1731799" y="2073177"/>
                  <a:pt x="1737595" y="2078975"/>
                </a:cubicBezTo>
                <a:cubicBezTo>
                  <a:pt x="1778897" y="2116656"/>
                  <a:pt x="1815127" y="2122450"/>
                  <a:pt x="1865849" y="2098538"/>
                </a:cubicBezTo>
                <a:cubicBezTo>
                  <a:pt x="1906428" y="2078974"/>
                  <a:pt x="1941207" y="2052164"/>
                  <a:pt x="1969468" y="2016660"/>
                </a:cubicBezTo>
                <a:cubicBezTo>
                  <a:pt x="2018739" y="1955068"/>
                  <a:pt x="2018739" y="1910144"/>
                  <a:pt x="1965121" y="1852899"/>
                </a:cubicBezTo>
                <a:cubicBezTo>
                  <a:pt x="1939034" y="1825365"/>
                  <a:pt x="1918746" y="1794205"/>
                  <a:pt x="1901356" y="1760874"/>
                </a:cubicBezTo>
                <a:cubicBezTo>
                  <a:pt x="1836865" y="1636967"/>
                  <a:pt x="1798462" y="1503641"/>
                  <a:pt x="1761507" y="1370315"/>
                </a:cubicBezTo>
                <a:cubicBezTo>
                  <a:pt x="1754261" y="1344230"/>
                  <a:pt x="1753537" y="1317419"/>
                  <a:pt x="1765856" y="1292782"/>
                </a:cubicBezTo>
                <a:cubicBezTo>
                  <a:pt x="1786143" y="1253653"/>
                  <a:pt x="1812228" y="1217423"/>
                  <a:pt x="1843388" y="1184815"/>
                </a:cubicBezTo>
                <a:cubicBezTo>
                  <a:pt x="1847010" y="1191339"/>
                  <a:pt x="1844111" y="1195686"/>
                  <a:pt x="1841937" y="1200033"/>
                </a:cubicBezTo>
                <a:cubicBezTo>
                  <a:pt x="1806433" y="1275391"/>
                  <a:pt x="1799187" y="1355098"/>
                  <a:pt x="1799912" y="1436977"/>
                </a:cubicBezTo>
                <a:cubicBezTo>
                  <a:pt x="1801360" y="1557987"/>
                  <a:pt x="1849908" y="1656532"/>
                  <a:pt x="1936860" y="1736963"/>
                </a:cubicBezTo>
                <a:cubicBezTo>
                  <a:pt x="2039028" y="1831160"/>
                  <a:pt x="2162212" y="1886229"/>
                  <a:pt x="2296988" y="1915939"/>
                </a:cubicBezTo>
                <a:cubicBezTo>
                  <a:pt x="2318001" y="1921011"/>
                  <a:pt x="2340464" y="1926809"/>
                  <a:pt x="2362926" y="1922459"/>
                </a:cubicBezTo>
                <a:cubicBezTo>
                  <a:pt x="2394084" y="1915939"/>
                  <a:pt x="2403503" y="1892027"/>
                  <a:pt x="2383939" y="1866667"/>
                </a:cubicBezTo>
                <a:cubicBezTo>
                  <a:pt x="2376693" y="1857245"/>
                  <a:pt x="2367999" y="1848551"/>
                  <a:pt x="2358577" y="1840579"/>
                </a:cubicBezTo>
                <a:cubicBezTo>
                  <a:pt x="2290465" y="1780439"/>
                  <a:pt x="2219456" y="1723196"/>
                  <a:pt x="2147719" y="1667402"/>
                </a:cubicBezTo>
                <a:cubicBezTo>
                  <a:pt x="2084678" y="1618127"/>
                  <a:pt x="2020190" y="1570305"/>
                  <a:pt x="1973090" y="1504366"/>
                </a:cubicBezTo>
                <a:cubicBezTo>
                  <a:pt x="1939033" y="1457266"/>
                  <a:pt x="1944832" y="1429731"/>
                  <a:pt x="1993380" y="1399299"/>
                </a:cubicBezTo>
                <a:cubicBezTo>
                  <a:pt x="2052796" y="1362344"/>
                  <a:pt x="2114387" y="1330460"/>
                  <a:pt x="2178876" y="1302927"/>
                </a:cubicBezTo>
                <a:cubicBezTo>
                  <a:pt x="2214384" y="1287710"/>
                  <a:pt x="2246990" y="1284811"/>
                  <a:pt x="2283220" y="1305101"/>
                </a:cubicBezTo>
                <a:cubicBezTo>
                  <a:pt x="2312206" y="1322491"/>
                  <a:pt x="2339739" y="1304375"/>
                  <a:pt x="2344811" y="1271044"/>
                </a:cubicBezTo>
                <a:cubicBezTo>
                  <a:pt x="2351332" y="1226843"/>
                  <a:pt x="2318726" y="1185541"/>
                  <a:pt x="2271626" y="1180468"/>
                </a:cubicBezTo>
                <a:cubicBezTo>
                  <a:pt x="2243367" y="1177570"/>
                  <a:pt x="2215109" y="1179020"/>
                  <a:pt x="2187573" y="1188439"/>
                </a:cubicBezTo>
                <a:cubicBezTo>
                  <a:pt x="2152065" y="1200758"/>
                  <a:pt x="2115836" y="1210903"/>
                  <a:pt x="2078883" y="1215975"/>
                </a:cubicBezTo>
                <a:cubicBezTo>
                  <a:pt x="2068739" y="1217423"/>
                  <a:pt x="2056420" y="1219597"/>
                  <a:pt x="2052073" y="1208004"/>
                </a:cubicBezTo>
                <a:cubicBezTo>
                  <a:pt x="2047001" y="1194960"/>
                  <a:pt x="2057869" y="1188439"/>
                  <a:pt x="2067288" y="1181919"/>
                </a:cubicBezTo>
                <a:cubicBezTo>
                  <a:pt x="2075259" y="1176847"/>
                  <a:pt x="2085404" y="1173222"/>
                  <a:pt x="2094824" y="1170323"/>
                </a:cubicBezTo>
                <a:cubicBezTo>
                  <a:pt x="2127430" y="1159455"/>
                  <a:pt x="2160761" y="1151484"/>
                  <a:pt x="2194818" y="1145687"/>
                </a:cubicBezTo>
                <a:cubicBezTo>
                  <a:pt x="2302784" y="1126846"/>
                  <a:pt x="2401331" y="1147861"/>
                  <a:pt x="2486834" y="1220322"/>
                </a:cubicBezTo>
                <a:cubicBezTo>
                  <a:pt x="2499150" y="1231190"/>
                  <a:pt x="2510020" y="1242783"/>
                  <a:pt x="2524512" y="1250754"/>
                </a:cubicBezTo>
                <a:cubicBezTo>
                  <a:pt x="2536105" y="1257277"/>
                  <a:pt x="2548423" y="1263073"/>
                  <a:pt x="2561467" y="1254378"/>
                </a:cubicBezTo>
                <a:cubicBezTo>
                  <a:pt x="2574508" y="1246407"/>
                  <a:pt x="2574508" y="1232641"/>
                  <a:pt x="2574508" y="1219597"/>
                </a:cubicBezTo>
                <a:cubicBezTo>
                  <a:pt x="2574508" y="1208004"/>
                  <a:pt x="2570887" y="1197859"/>
                  <a:pt x="2567262" y="1186989"/>
                </a:cubicBezTo>
                <a:cubicBezTo>
                  <a:pt x="2547700" y="1126123"/>
                  <a:pt x="2517991" y="1069604"/>
                  <a:pt x="2489730" y="1012359"/>
                </a:cubicBezTo>
                <a:cubicBezTo>
                  <a:pt x="2475238" y="982652"/>
                  <a:pt x="2468719" y="952218"/>
                  <a:pt x="2480310" y="918886"/>
                </a:cubicBezTo>
                <a:cubicBezTo>
                  <a:pt x="2485020" y="905119"/>
                  <a:pt x="2487556" y="891895"/>
                  <a:pt x="2488100" y="879214"/>
                </a:cubicBezTo>
                <a:lnTo>
                  <a:pt x="2487560" y="874495"/>
                </a:lnTo>
                <a:lnTo>
                  <a:pt x="2478132" y="876853"/>
                </a:lnTo>
                <a:cubicBezTo>
                  <a:pt x="2479580" y="836276"/>
                  <a:pt x="2446249" y="794973"/>
                  <a:pt x="2402048" y="786279"/>
                </a:cubicBezTo>
                <a:cubicBezTo>
                  <a:pt x="2391180" y="784103"/>
                  <a:pt x="2375963" y="787002"/>
                  <a:pt x="2373064" y="774684"/>
                </a:cubicBezTo>
                <a:cubicBezTo>
                  <a:pt x="2370165" y="763091"/>
                  <a:pt x="2383934" y="756570"/>
                  <a:pt x="2392628" y="750049"/>
                </a:cubicBezTo>
                <a:cubicBezTo>
                  <a:pt x="2477407" y="687007"/>
                  <a:pt x="2565084" y="629764"/>
                  <a:pt x="2665804" y="594982"/>
                </a:cubicBezTo>
                <a:cubicBezTo>
                  <a:pt x="2829563" y="538465"/>
                  <a:pt x="2996223" y="491365"/>
                  <a:pt x="3167228" y="463829"/>
                </a:cubicBezTo>
                <a:cubicBezTo>
                  <a:pt x="3182082" y="461294"/>
                  <a:pt x="3189509" y="460208"/>
                  <a:pt x="3195940" y="461023"/>
                </a:cubicBezTo>
                <a:close/>
                <a:moveTo>
                  <a:pt x="3419394" y="443548"/>
                </a:moveTo>
                <a:cubicBezTo>
                  <a:pt x="3442582" y="444271"/>
                  <a:pt x="3465768" y="447169"/>
                  <a:pt x="3476636" y="473980"/>
                </a:cubicBezTo>
                <a:cubicBezTo>
                  <a:pt x="3481708" y="487746"/>
                  <a:pt x="3489680" y="487746"/>
                  <a:pt x="3498375" y="476153"/>
                </a:cubicBezTo>
                <a:cubicBezTo>
                  <a:pt x="3503447" y="469633"/>
                  <a:pt x="3509243" y="462386"/>
                  <a:pt x="3518664" y="468907"/>
                </a:cubicBezTo>
                <a:cubicBezTo>
                  <a:pt x="3528809" y="476153"/>
                  <a:pt x="3538228" y="484850"/>
                  <a:pt x="3541128" y="496443"/>
                </a:cubicBezTo>
                <a:cubicBezTo>
                  <a:pt x="3544026" y="504414"/>
                  <a:pt x="3536055" y="505862"/>
                  <a:pt x="3530257" y="506588"/>
                </a:cubicBezTo>
                <a:cubicBezTo>
                  <a:pt x="3515766" y="508036"/>
                  <a:pt x="3500551" y="506588"/>
                  <a:pt x="3488955" y="499342"/>
                </a:cubicBezTo>
                <a:cubicBezTo>
                  <a:pt x="3438232" y="467459"/>
                  <a:pt x="3380991" y="462387"/>
                  <a:pt x="3324470" y="452967"/>
                </a:cubicBezTo>
                <a:cubicBezTo>
                  <a:pt x="3318675" y="452242"/>
                  <a:pt x="3313602" y="450068"/>
                  <a:pt x="3307805" y="448620"/>
                </a:cubicBezTo>
                <a:cubicBezTo>
                  <a:pt x="3307805" y="446444"/>
                  <a:pt x="3307805" y="444996"/>
                  <a:pt x="3307805" y="442822"/>
                </a:cubicBezTo>
                <a:cubicBezTo>
                  <a:pt x="3344760" y="442822"/>
                  <a:pt x="3382438" y="442097"/>
                  <a:pt x="3419394" y="443548"/>
                </a:cubicBezTo>
                <a:close/>
                <a:moveTo>
                  <a:pt x="2640444" y="36320"/>
                </a:moveTo>
                <a:cubicBezTo>
                  <a:pt x="2634649" y="67478"/>
                  <a:pt x="2621605" y="93565"/>
                  <a:pt x="2608561" y="118925"/>
                </a:cubicBezTo>
                <a:cubicBezTo>
                  <a:pt x="2565086" y="201529"/>
                  <a:pt x="2533929" y="287758"/>
                  <a:pt x="2522336" y="381956"/>
                </a:cubicBezTo>
                <a:cubicBezTo>
                  <a:pt x="2512191" y="466009"/>
                  <a:pt x="2531030" y="487024"/>
                  <a:pt x="2612911" y="460213"/>
                </a:cubicBezTo>
                <a:cubicBezTo>
                  <a:pt x="2794061" y="401520"/>
                  <a:pt x="2981008" y="387028"/>
                  <a:pt x="3169404" y="380506"/>
                </a:cubicBezTo>
                <a:cubicBezTo>
                  <a:pt x="3175927" y="379783"/>
                  <a:pt x="3183173" y="377609"/>
                  <a:pt x="3190419" y="384855"/>
                </a:cubicBezTo>
                <a:cubicBezTo>
                  <a:pt x="3106364" y="399347"/>
                  <a:pt x="3023036" y="409492"/>
                  <a:pt x="2941880" y="429054"/>
                </a:cubicBezTo>
                <a:cubicBezTo>
                  <a:pt x="2763629" y="471081"/>
                  <a:pt x="2591896" y="529049"/>
                  <a:pt x="2442630" y="639915"/>
                </a:cubicBezTo>
                <a:cubicBezTo>
                  <a:pt x="2439731" y="642088"/>
                  <a:pt x="2436109" y="644262"/>
                  <a:pt x="2432485" y="646435"/>
                </a:cubicBezTo>
                <a:cubicBezTo>
                  <a:pt x="2397704" y="666000"/>
                  <a:pt x="2386111" y="660927"/>
                  <a:pt x="2387561" y="621073"/>
                </a:cubicBezTo>
                <a:cubicBezTo>
                  <a:pt x="2392631" y="491371"/>
                  <a:pt x="2410022" y="362392"/>
                  <a:pt x="2458570" y="241383"/>
                </a:cubicBezTo>
                <a:cubicBezTo>
                  <a:pt x="2490453" y="163126"/>
                  <a:pt x="2549872" y="101534"/>
                  <a:pt x="2614359" y="46465"/>
                </a:cubicBezTo>
                <a:cubicBezTo>
                  <a:pt x="2620157" y="41393"/>
                  <a:pt x="2626678" y="35597"/>
                  <a:pt x="2640444" y="36320"/>
                </a:cubicBezTo>
                <a:close/>
                <a:moveTo>
                  <a:pt x="2678127" y="91"/>
                </a:moveTo>
                <a:cubicBezTo>
                  <a:pt x="2686095" y="-634"/>
                  <a:pt x="2691167" y="2987"/>
                  <a:pt x="2689719" y="10233"/>
                </a:cubicBezTo>
                <a:cubicBezTo>
                  <a:pt x="2688269" y="19655"/>
                  <a:pt x="2682474" y="26901"/>
                  <a:pt x="2673054" y="29075"/>
                </a:cubicBezTo>
                <a:cubicBezTo>
                  <a:pt x="2667256" y="29798"/>
                  <a:pt x="2665083" y="24002"/>
                  <a:pt x="2664358" y="19655"/>
                </a:cubicBezTo>
                <a:cubicBezTo>
                  <a:pt x="2663634" y="8785"/>
                  <a:pt x="2668705" y="2264"/>
                  <a:pt x="2678127" y="9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33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그림 1">
            <a:extLst>
              <a:ext uri="{FF2B5EF4-FFF2-40B4-BE49-F238E27FC236}">
                <a16:creationId xmlns:a16="http://schemas.microsoft.com/office/drawing/2014/main" id="{49CF89FF-BFD3-40C2-8FF2-9F548A536C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" y="5723580"/>
            <a:ext cx="10335421" cy="10060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1F5B94-9190-4730-BC90-256239FDE233}"/>
              </a:ext>
            </a:extLst>
          </p:cNvPr>
          <p:cNvGrpSpPr/>
          <p:nvPr userDrawn="1"/>
        </p:nvGrpSpPr>
        <p:grpSpPr>
          <a:xfrm>
            <a:off x="0" y="6594231"/>
            <a:ext cx="12192000" cy="263769"/>
            <a:chOff x="764931" y="1899141"/>
            <a:chExt cx="9873761" cy="2637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24A7FD-BEDA-4CDC-A6D3-1BE32D8EDCFC}"/>
                </a:ext>
              </a:extLst>
            </p:cNvPr>
            <p:cNvSpPr/>
            <p:nvPr/>
          </p:nvSpPr>
          <p:spPr>
            <a:xfrm>
              <a:off x="764931" y="1899141"/>
              <a:ext cx="9873761" cy="263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E68D01F-24B2-4ADF-98BA-29B487A3CE68}"/>
                </a:ext>
              </a:extLst>
            </p:cNvPr>
            <p:cNvCxnSpPr>
              <a:cxnSpLocks/>
              <a:stCxn id="7" idx="1"/>
              <a:endCxn id="7" idx="3"/>
            </p:cNvCxnSpPr>
            <p:nvPr/>
          </p:nvCxnSpPr>
          <p:spPr>
            <a:xfrm>
              <a:off x="764931" y="2031026"/>
              <a:ext cx="9873761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C52D427-B8FD-4113-BFFB-B979CEE185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7EB3A-4FEC-452E-B3CA-FE6F95485AE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EFE1C80-3A2A-4E06-883A-B093969D3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C35A98AA-E492-481F-A0A2-5AB4074341ED}"/>
              </a:ext>
            </a:extLst>
          </p:cNvPr>
          <p:cNvSpPr/>
          <p:nvPr userDrawn="1"/>
        </p:nvSpPr>
        <p:spPr>
          <a:xfrm>
            <a:off x="1" y="2060849"/>
            <a:ext cx="4190267" cy="1728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B5C9FBD0-20CD-4905-85F1-6B80C34BA003}"/>
              </a:ext>
            </a:extLst>
          </p:cNvPr>
          <p:cNvSpPr/>
          <p:nvPr userDrawn="1"/>
        </p:nvSpPr>
        <p:spPr>
          <a:xfrm>
            <a:off x="7769438" y="3261741"/>
            <a:ext cx="4422562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C65C379D-DA86-44A5-95E7-A772F6F644DE}"/>
              </a:ext>
            </a:extLst>
          </p:cNvPr>
          <p:cNvGrpSpPr/>
          <p:nvPr userDrawn="1"/>
        </p:nvGrpSpPr>
        <p:grpSpPr>
          <a:xfrm>
            <a:off x="4057675" y="1772818"/>
            <a:ext cx="3867113" cy="3041550"/>
            <a:chOff x="2444748" y="555044"/>
            <a:chExt cx="7282046" cy="572745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927E2EA-88FC-43F2-9200-16B6F6549489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D0EB835-AB79-4DA8-8A97-F4203C3CE83B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DD2667F-D369-43BA-B3FC-9650FA4B500E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FAB814C-2B88-4F3E-AAEA-1A8B5531107F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7BCBE1-B33E-43C0-BABC-0CA264355A55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3657BE8-E29E-44FF-A0DB-AF74DE1CEBF3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606E8F-4D66-421F-8A57-A71984B60A41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3815B7-F11B-4328-A726-A78730332458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10B773E8-2056-4D4F-A52F-DCD6F0AFA36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03257" y="1895562"/>
            <a:ext cx="3599245" cy="21214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42A0091-A03F-413B-A6D0-BE0FB6E6CE1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114449" y="3260426"/>
            <a:ext cx="1045514" cy="172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9FE0FF0-E548-48F6-87D3-2658CDD857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4">
            <a:extLst>
              <a:ext uri="{FF2B5EF4-FFF2-40B4-BE49-F238E27FC236}">
                <a16:creationId xmlns:a16="http://schemas.microsoft.com/office/drawing/2014/main" id="{A769A459-AF04-45A7-80CE-4E8DC5AC49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4943" y="448887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15">
            <a:extLst>
              <a:ext uri="{FF2B5EF4-FFF2-40B4-BE49-F238E27FC236}">
                <a16:creationId xmlns:a16="http://schemas.microsoft.com/office/drawing/2014/main" id="{DFE4068D-B3EC-469A-9F6F-A76002F6DB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3743" y="2009396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16">
            <a:extLst>
              <a:ext uri="{FF2B5EF4-FFF2-40B4-BE49-F238E27FC236}">
                <a16:creationId xmlns:a16="http://schemas.microsoft.com/office/drawing/2014/main" id="{5C5441D4-AB74-4B7F-B4AC-DD976BF77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2543" y="44888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EB123B0-D633-4FA6-9EA7-8A395458C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6298" y="356990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9F876-6862-4E0C-A11E-9C7D17FE10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0034" y="14068"/>
            <a:ext cx="3421966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126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gradFill>
            <a:gsLst>
              <a:gs pos="0">
                <a:srgbClr val="4669DD">
                  <a:alpha val="70000"/>
                </a:srgbClr>
              </a:gs>
              <a:gs pos="100000">
                <a:srgbClr val="5A26C8">
                  <a:alpha val="7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F0D6FF44-01F0-4A79-B762-0D217D7850B0}"/>
              </a:ext>
            </a:extLst>
          </p:cNvPr>
          <p:cNvSpPr/>
          <p:nvPr/>
        </p:nvSpPr>
        <p:spPr>
          <a:xfrm>
            <a:off x="10544175" y="5350559"/>
            <a:ext cx="1532848" cy="1419638"/>
          </a:xfrm>
          <a:custGeom>
            <a:avLst/>
            <a:gdLst>
              <a:gd name="connsiteX0" fmla="*/ 120276 w 1532848"/>
              <a:gd name="connsiteY0" fmla="*/ 1280533 h 1419638"/>
              <a:gd name="connsiteX1" fmla="*/ 137888 w 1532848"/>
              <a:gd name="connsiteY1" fmla="*/ 1294995 h 1419638"/>
              <a:gd name="connsiteX2" fmla="*/ 140179 w 1532848"/>
              <a:gd name="connsiteY2" fmla="*/ 1299576 h 1419638"/>
              <a:gd name="connsiteX3" fmla="*/ 137602 w 1532848"/>
              <a:gd name="connsiteY3" fmla="*/ 1300149 h 1419638"/>
              <a:gd name="connsiteX4" fmla="*/ 133163 w 1532848"/>
              <a:gd name="connsiteY4" fmla="*/ 1296856 h 1419638"/>
              <a:gd name="connsiteX5" fmla="*/ 128581 w 1532848"/>
              <a:gd name="connsiteY5" fmla="*/ 1291415 h 1419638"/>
              <a:gd name="connsiteX6" fmla="*/ 120276 w 1532848"/>
              <a:gd name="connsiteY6" fmla="*/ 1280533 h 1419638"/>
              <a:gd name="connsiteX7" fmla="*/ 112258 w 1532848"/>
              <a:gd name="connsiteY7" fmla="*/ 1263780 h 1419638"/>
              <a:gd name="connsiteX8" fmla="*/ 117556 w 1532848"/>
              <a:gd name="connsiteY8" fmla="*/ 1271941 h 1419638"/>
              <a:gd name="connsiteX9" fmla="*/ 115981 w 1532848"/>
              <a:gd name="connsiteY9" fmla="*/ 1275807 h 1419638"/>
              <a:gd name="connsiteX10" fmla="*/ 112544 w 1532848"/>
              <a:gd name="connsiteY10" fmla="*/ 1273373 h 1419638"/>
              <a:gd name="connsiteX11" fmla="*/ 112258 w 1532848"/>
              <a:gd name="connsiteY11" fmla="*/ 1263780 h 1419638"/>
              <a:gd name="connsiteX12" fmla="*/ 109394 w 1532848"/>
              <a:gd name="connsiteY12" fmla="*/ 1175720 h 1419638"/>
              <a:gd name="connsiteX13" fmla="*/ 118271 w 1532848"/>
              <a:gd name="connsiteY13" fmla="*/ 1183452 h 1419638"/>
              <a:gd name="connsiteX14" fmla="*/ 117555 w 1532848"/>
              <a:gd name="connsiteY14" fmla="*/ 1184168 h 1419638"/>
              <a:gd name="connsiteX15" fmla="*/ 109394 w 1532848"/>
              <a:gd name="connsiteY15" fmla="*/ 1175720 h 1419638"/>
              <a:gd name="connsiteX16" fmla="*/ 192156 w 1532848"/>
              <a:gd name="connsiteY16" fmla="*/ 1100404 h 1419638"/>
              <a:gd name="connsiteX17" fmla="*/ 152350 w 1532848"/>
              <a:gd name="connsiteY17" fmla="*/ 1157678 h 1419638"/>
              <a:gd name="connsiteX18" fmla="*/ 154498 w 1532848"/>
              <a:gd name="connsiteY18" fmla="*/ 1156103 h 1419638"/>
              <a:gd name="connsiteX19" fmla="*/ 189006 w 1532848"/>
              <a:gd name="connsiteY19" fmla="*/ 1114579 h 1419638"/>
              <a:gd name="connsiteX20" fmla="*/ 192156 w 1532848"/>
              <a:gd name="connsiteY20" fmla="*/ 1100404 h 1419638"/>
              <a:gd name="connsiteX21" fmla="*/ 152494 w 1532848"/>
              <a:gd name="connsiteY21" fmla="*/ 1085656 h 1419638"/>
              <a:gd name="connsiteX22" fmla="*/ 156933 w 1532848"/>
              <a:gd name="connsiteY22" fmla="*/ 1087660 h 1419638"/>
              <a:gd name="connsiteX23" fmla="*/ 155357 w 1532848"/>
              <a:gd name="connsiteY23" fmla="*/ 1090667 h 1419638"/>
              <a:gd name="connsiteX24" fmla="*/ 140037 w 1532848"/>
              <a:gd name="connsiteY24" fmla="*/ 1111000 h 1419638"/>
              <a:gd name="connsiteX25" fmla="*/ 150060 w 1532848"/>
              <a:gd name="connsiteY25" fmla="*/ 1126321 h 1419638"/>
              <a:gd name="connsiteX26" fmla="*/ 169676 w 1532848"/>
              <a:gd name="connsiteY26" fmla="*/ 1128182 h 1419638"/>
              <a:gd name="connsiteX27" fmla="*/ 172826 w 1532848"/>
              <a:gd name="connsiteY27" fmla="*/ 1130616 h 1419638"/>
              <a:gd name="connsiteX28" fmla="*/ 170822 w 1532848"/>
              <a:gd name="connsiteY28" fmla="*/ 1133337 h 1419638"/>
              <a:gd name="connsiteX29" fmla="*/ 132734 w 1532848"/>
              <a:gd name="connsiteY29" fmla="*/ 1128468 h 1419638"/>
              <a:gd name="connsiteX30" fmla="*/ 128868 w 1532848"/>
              <a:gd name="connsiteY30" fmla="*/ 1115725 h 1419638"/>
              <a:gd name="connsiteX31" fmla="*/ 131732 w 1532848"/>
              <a:gd name="connsiteY31" fmla="*/ 1101120 h 1419638"/>
              <a:gd name="connsiteX32" fmla="*/ 152494 w 1532848"/>
              <a:gd name="connsiteY32" fmla="*/ 1085656 h 1419638"/>
              <a:gd name="connsiteX33" fmla="*/ 94073 w 1532848"/>
              <a:gd name="connsiteY33" fmla="*/ 1063033 h 1419638"/>
              <a:gd name="connsiteX34" fmla="*/ 93500 w 1532848"/>
              <a:gd name="connsiteY34" fmla="*/ 1070335 h 1419638"/>
              <a:gd name="connsiteX35" fmla="*/ 89491 w 1532848"/>
              <a:gd name="connsiteY35" fmla="*/ 1143504 h 1419638"/>
              <a:gd name="connsiteX36" fmla="*/ 95505 w 1532848"/>
              <a:gd name="connsiteY36" fmla="*/ 1159684 h 1419638"/>
              <a:gd name="connsiteX37" fmla="*/ 94216 w 1532848"/>
              <a:gd name="connsiteY37" fmla="*/ 1164695 h 1419638"/>
              <a:gd name="connsiteX38" fmla="*/ 91639 w 1532848"/>
              <a:gd name="connsiteY38" fmla="*/ 1173859 h 1419638"/>
              <a:gd name="connsiteX39" fmla="*/ 86914 w 1532848"/>
              <a:gd name="connsiteY39" fmla="*/ 1170996 h 1419638"/>
              <a:gd name="connsiteX40" fmla="*/ 86914 w 1532848"/>
              <a:gd name="connsiteY40" fmla="*/ 1186460 h 1419638"/>
              <a:gd name="connsiteX41" fmla="*/ 105957 w 1532848"/>
              <a:gd name="connsiteY41" fmla="*/ 1250607 h 1419638"/>
              <a:gd name="connsiteX42" fmla="*/ 106817 w 1532848"/>
              <a:gd name="connsiteY42" fmla="*/ 1258626 h 1419638"/>
              <a:gd name="connsiteX43" fmla="*/ 100946 w 1532848"/>
              <a:gd name="connsiteY43" fmla="*/ 1252612 h 1419638"/>
              <a:gd name="connsiteX44" fmla="*/ 82332 w 1532848"/>
              <a:gd name="connsiteY44" fmla="*/ 1100691 h 1419638"/>
              <a:gd name="connsiteX45" fmla="*/ 90350 w 1532848"/>
              <a:gd name="connsiteY45" fmla="*/ 1070049 h 1419638"/>
              <a:gd name="connsiteX46" fmla="*/ 94073 w 1532848"/>
              <a:gd name="connsiteY46" fmla="*/ 1063033 h 1419638"/>
              <a:gd name="connsiteX47" fmla="*/ 122710 w 1532848"/>
              <a:gd name="connsiteY47" fmla="*/ 1050003 h 1419638"/>
              <a:gd name="connsiteX48" fmla="*/ 113690 w 1532848"/>
              <a:gd name="connsiteY48" fmla="*/ 1059024 h 1419638"/>
              <a:gd name="connsiteX49" fmla="*/ 112401 w 1532848"/>
              <a:gd name="connsiteY49" fmla="*/ 1057592 h 1419638"/>
              <a:gd name="connsiteX50" fmla="*/ 122710 w 1532848"/>
              <a:gd name="connsiteY50" fmla="*/ 1050003 h 1419638"/>
              <a:gd name="connsiteX51" fmla="*/ 715413 w 1532848"/>
              <a:gd name="connsiteY51" fmla="*/ 1043953 h 1419638"/>
              <a:gd name="connsiteX52" fmla="*/ 696029 w 1532848"/>
              <a:gd name="connsiteY52" fmla="*/ 1049144 h 1419638"/>
              <a:gd name="connsiteX53" fmla="*/ 523776 w 1532848"/>
              <a:gd name="connsiteY53" fmla="*/ 1133337 h 1419638"/>
              <a:gd name="connsiteX54" fmla="*/ 511748 w 1532848"/>
              <a:gd name="connsiteY54" fmla="*/ 1141499 h 1419638"/>
              <a:gd name="connsiteX55" fmla="*/ 525924 w 1532848"/>
              <a:gd name="connsiteY55" fmla="*/ 1139924 h 1419638"/>
              <a:gd name="connsiteX56" fmla="*/ 612551 w 1532848"/>
              <a:gd name="connsiteY56" fmla="*/ 1103555 h 1419638"/>
              <a:gd name="connsiteX57" fmla="*/ 702902 w 1532848"/>
              <a:gd name="connsiteY57" fmla="*/ 1063463 h 1419638"/>
              <a:gd name="connsiteX58" fmla="*/ 739557 w 1532848"/>
              <a:gd name="connsiteY58" fmla="*/ 1061744 h 1419638"/>
              <a:gd name="connsiteX59" fmla="*/ 771059 w 1532848"/>
              <a:gd name="connsiteY59" fmla="*/ 1077638 h 1419638"/>
              <a:gd name="connsiteX60" fmla="*/ 805996 w 1532848"/>
              <a:gd name="connsiteY60" fmla="*/ 1088949 h 1419638"/>
              <a:gd name="connsiteX61" fmla="*/ 812439 w 1532848"/>
              <a:gd name="connsiteY61" fmla="*/ 1088090 h 1419638"/>
              <a:gd name="connsiteX62" fmla="*/ 815446 w 1532848"/>
              <a:gd name="connsiteY62" fmla="*/ 1077065 h 1419638"/>
              <a:gd name="connsiteX63" fmla="*/ 804135 w 1532848"/>
              <a:gd name="connsiteY63" fmla="*/ 1069476 h 1419638"/>
              <a:gd name="connsiteX64" fmla="*/ 735548 w 1532848"/>
              <a:gd name="connsiteY64" fmla="*/ 1046280 h 1419638"/>
              <a:gd name="connsiteX65" fmla="*/ 715413 w 1532848"/>
              <a:gd name="connsiteY65" fmla="*/ 1043953 h 1419638"/>
              <a:gd name="connsiteX66" fmla="*/ 738698 w 1532848"/>
              <a:gd name="connsiteY66" fmla="*/ 1019218 h 1419638"/>
              <a:gd name="connsiteX67" fmla="*/ 686865 w 1532848"/>
              <a:gd name="connsiteY67" fmla="*/ 1030386 h 1419638"/>
              <a:gd name="connsiteX68" fmla="*/ 512894 w 1532848"/>
              <a:gd name="connsiteY68" fmla="*/ 1118016 h 1419638"/>
              <a:gd name="connsiteX69" fmla="*/ 501295 w 1532848"/>
              <a:gd name="connsiteY69" fmla="*/ 1124746 h 1419638"/>
              <a:gd name="connsiteX70" fmla="*/ 516903 w 1532848"/>
              <a:gd name="connsiteY70" fmla="*/ 1121166 h 1419638"/>
              <a:gd name="connsiteX71" fmla="*/ 620856 w 1532848"/>
              <a:gd name="connsiteY71" fmla="*/ 1071910 h 1419638"/>
              <a:gd name="connsiteX72" fmla="*/ 703045 w 1532848"/>
              <a:gd name="connsiteY72" fmla="*/ 1032534 h 1419638"/>
              <a:gd name="connsiteX73" fmla="*/ 746287 w 1532848"/>
              <a:gd name="connsiteY73" fmla="*/ 1027093 h 1419638"/>
              <a:gd name="connsiteX74" fmla="*/ 794827 w 1532848"/>
              <a:gd name="connsiteY74" fmla="*/ 1044132 h 1419638"/>
              <a:gd name="connsiteX75" fmla="*/ 835636 w 1532848"/>
              <a:gd name="connsiteY75" fmla="*/ 1072197 h 1419638"/>
              <a:gd name="connsiteX76" fmla="*/ 841649 w 1532848"/>
              <a:gd name="connsiteY76" fmla="*/ 1073915 h 1419638"/>
              <a:gd name="connsiteX77" fmla="*/ 842222 w 1532848"/>
              <a:gd name="connsiteY77" fmla="*/ 1066756 h 1419638"/>
              <a:gd name="connsiteX78" fmla="*/ 835636 w 1532848"/>
              <a:gd name="connsiteY78" fmla="*/ 1059024 h 1419638"/>
              <a:gd name="connsiteX79" fmla="*/ 738698 w 1532848"/>
              <a:gd name="connsiteY79" fmla="*/ 1019218 h 1419638"/>
              <a:gd name="connsiteX80" fmla="*/ 812922 w 1532848"/>
              <a:gd name="connsiteY80" fmla="*/ 990383 h 1419638"/>
              <a:gd name="connsiteX81" fmla="*/ 789673 w 1532848"/>
              <a:gd name="connsiteY81" fmla="*/ 1001892 h 1419638"/>
              <a:gd name="connsiteX82" fmla="*/ 792823 w 1532848"/>
              <a:gd name="connsiteY82" fmla="*/ 1007763 h 1419638"/>
              <a:gd name="connsiteX83" fmla="*/ 836065 w 1532848"/>
              <a:gd name="connsiteY83" fmla="*/ 1002178 h 1419638"/>
              <a:gd name="connsiteX84" fmla="*/ 812922 w 1532848"/>
              <a:gd name="connsiteY84" fmla="*/ 990383 h 1419638"/>
              <a:gd name="connsiteX85" fmla="*/ 270622 w 1532848"/>
              <a:gd name="connsiteY85" fmla="*/ 988862 h 1419638"/>
              <a:gd name="connsiteX86" fmla="*/ 265324 w 1532848"/>
              <a:gd name="connsiteY86" fmla="*/ 989865 h 1419638"/>
              <a:gd name="connsiteX87" fmla="*/ 246567 w 1532848"/>
              <a:gd name="connsiteY87" fmla="*/ 1018215 h 1419638"/>
              <a:gd name="connsiteX88" fmla="*/ 254585 w 1532848"/>
              <a:gd name="connsiteY88" fmla="*/ 1042414 h 1419638"/>
              <a:gd name="connsiteX89" fmla="*/ 275777 w 1532848"/>
              <a:gd name="connsiteY89" fmla="*/ 1047425 h 1419638"/>
              <a:gd name="connsiteX90" fmla="*/ 329328 w 1532848"/>
              <a:gd name="connsiteY90" fmla="*/ 1018931 h 1419638"/>
              <a:gd name="connsiteX91" fmla="*/ 326322 w 1532848"/>
              <a:gd name="connsiteY91" fmla="*/ 1008335 h 1419638"/>
              <a:gd name="connsiteX92" fmla="*/ 270622 w 1532848"/>
              <a:gd name="connsiteY92" fmla="*/ 988862 h 1419638"/>
              <a:gd name="connsiteX93" fmla="*/ 166525 w 1532848"/>
              <a:gd name="connsiteY93" fmla="*/ 979698 h 1419638"/>
              <a:gd name="connsiteX94" fmla="*/ 130013 w 1532848"/>
              <a:gd name="connsiteY94" fmla="*/ 1010912 h 1419638"/>
              <a:gd name="connsiteX95" fmla="*/ 166525 w 1532848"/>
              <a:gd name="connsiteY95" fmla="*/ 979698 h 1419638"/>
              <a:gd name="connsiteX96" fmla="*/ 460237 w 1532848"/>
              <a:gd name="connsiteY96" fmla="*/ 969711 h 1419638"/>
              <a:gd name="connsiteX97" fmla="*/ 455189 w 1532848"/>
              <a:gd name="connsiteY97" fmla="*/ 973255 h 1419638"/>
              <a:gd name="connsiteX98" fmla="*/ 429273 w 1532848"/>
              <a:gd name="connsiteY98" fmla="*/ 995449 h 1419638"/>
              <a:gd name="connsiteX99" fmla="*/ 370853 w 1532848"/>
              <a:gd name="connsiteY99" fmla="*/ 1034539 h 1419638"/>
              <a:gd name="connsiteX100" fmla="*/ 319305 w 1532848"/>
              <a:gd name="connsiteY100" fmla="*/ 1045421 h 1419638"/>
              <a:gd name="connsiteX101" fmla="*/ 308567 w 1532848"/>
              <a:gd name="connsiteY101" fmla="*/ 1045421 h 1419638"/>
              <a:gd name="connsiteX102" fmla="*/ 303984 w 1532848"/>
              <a:gd name="connsiteY102" fmla="*/ 1047425 h 1419638"/>
              <a:gd name="connsiteX103" fmla="*/ 306705 w 1532848"/>
              <a:gd name="connsiteY103" fmla="*/ 1051148 h 1419638"/>
              <a:gd name="connsiteX104" fmla="*/ 328756 w 1532848"/>
              <a:gd name="connsiteY104" fmla="*/ 1063176 h 1419638"/>
              <a:gd name="connsiteX105" fmla="*/ 333767 w 1532848"/>
              <a:gd name="connsiteY105" fmla="*/ 1062317 h 1419638"/>
              <a:gd name="connsiteX106" fmla="*/ 362977 w 1532848"/>
              <a:gd name="connsiteY106" fmla="*/ 1049860 h 1419638"/>
              <a:gd name="connsiteX107" fmla="*/ 460773 w 1532848"/>
              <a:gd name="connsiteY107" fmla="*/ 978839 h 1419638"/>
              <a:gd name="connsiteX108" fmla="*/ 465069 w 1532848"/>
              <a:gd name="connsiteY108" fmla="*/ 969819 h 1419638"/>
              <a:gd name="connsiteX109" fmla="*/ 460237 w 1532848"/>
              <a:gd name="connsiteY109" fmla="*/ 969711 h 1419638"/>
              <a:gd name="connsiteX110" fmla="*/ 438866 w 1532848"/>
              <a:gd name="connsiteY110" fmla="*/ 927865 h 1419638"/>
              <a:gd name="connsiteX111" fmla="*/ 422543 w 1532848"/>
              <a:gd name="connsiteY111" fmla="*/ 930299 h 1419638"/>
              <a:gd name="connsiteX112" fmla="*/ 399633 w 1532848"/>
              <a:gd name="connsiteY112" fmla="*/ 951347 h 1419638"/>
              <a:gd name="connsiteX113" fmla="*/ 395338 w 1532848"/>
              <a:gd name="connsiteY113" fmla="*/ 959079 h 1419638"/>
              <a:gd name="connsiteX114" fmla="*/ 403785 w 1532848"/>
              <a:gd name="connsiteY114" fmla="*/ 959938 h 1419638"/>
              <a:gd name="connsiteX115" fmla="*/ 445023 w 1532848"/>
              <a:gd name="connsiteY115" fmla="*/ 955929 h 1419638"/>
              <a:gd name="connsiteX116" fmla="*/ 473661 w 1532848"/>
              <a:gd name="connsiteY116" fmla="*/ 964377 h 1419638"/>
              <a:gd name="connsiteX117" fmla="*/ 478099 w 1532848"/>
              <a:gd name="connsiteY117" fmla="*/ 964663 h 1419638"/>
              <a:gd name="connsiteX118" fmla="*/ 480104 w 1532848"/>
              <a:gd name="connsiteY118" fmla="*/ 950774 h 1419638"/>
              <a:gd name="connsiteX119" fmla="*/ 438866 w 1532848"/>
              <a:gd name="connsiteY119" fmla="*/ 927865 h 1419638"/>
              <a:gd name="connsiteX120" fmla="*/ 350263 w 1532848"/>
              <a:gd name="connsiteY120" fmla="*/ 923310 h 1419638"/>
              <a:gd name="connsiteX121" fmla="*/ 335199 w 1532848"/>
              <a:gd name="connsiteY121" fmla="*/ 926862 h 1419638"/>
              <a:gd name="connsiteX122" fmla="*/ 286229 w 1532848"/>
              <a:gd name="connsiteY122" fmla="*/ 965666 h 1419638"/>
              <a:gd name="connsiteX123" fmla="*/ 289236 w 1532848"/>
              <a:gd name="connsiteY123" fmla="*/ 978982 h 1419638"/>
              <a:gd name="connsiteX124" fmla="*/ 295966 w 1532848"/>
              <a:gd name="connsiteY124" fmla="*/ 981417 h 1419638"/>
              <a:gd name="connsiteX125" fmla="*/ 334340 w 1532848"/>
              <a:gd name="connsiteY125" fmla="*/ 986142 h 1419638"/>
              <a:gd name="connsiteX126" fmla="*/ 363980 w 1532848"/>
              <a:gd name="connsiteY126" fmla="*/ 982562 h 1419638"/>
              <a:gd name="connsiteX127" fmla="*/ 384312 w 1532848"/>
              <a:gd name="connsiteY127" fmla="*/ 949486 h 1419638"/>
              <a:gd name="connsiteX128" fmla="*/ 350263 w 1532848"/>
              <a:gd name="connsiteY128" fmla="*/ 923310 h 1419638"/>
              <a:gd name="connsiteX129" fmla="*/ 351379 w 1532848"/>
              <a:gd name="connsiteY129" fmla="*/ 899943 h 1419638"/>
              <a:gd name="connsiteX130" fmla="*/ 308280 w 1532848"/>
              <a:gd name="connsiteY130" fmla="*/ 917126 h 1419638"/>
              <a:gd name="connsiteX131" fmla="*/ 253297 w 1532848"/>
              <a:gd name="connsiteY131" fmla="*/ 979555 h 1419638"/>
              <a:gd name="connsiteX132" fmla="*/ 237117 w 1532848"/>
              <a:gd name="connsiteY132" fmla="*/ 1000317 h 1419638"/>
              <a:gd name="connsiteX133" fmla="*/ 231962 w 1532848"/>
              <a:gd name="connsiteY133" fmla="*/ 1013633 h 1419638"/>
              <a:gd name="connsiteX134" fmla="*/ 233537 w 1532848"/>
              <a:gd name="connsiteY134" fmla="*/ 1018359 h 1419638"/>
              <a:gd name="connsiteX135" fmla="*/ 237260 w 1532848"/>
              <a:gd name="connsiteY135" fmla="*/ 1015352 h 1419638"/>
              <a:gd name="connsiteX136" fmla="*/ 257163 w 1532848"/>
              <a:gd name="connsiteY136" fmla="*/ 987860 h 1419638"/>
              <a:gd name="connsiteX137" fmla="*/ 310858 w 1532848"/>
              <a:gd name="connsiteY137" fmla="*/ 937458 h 1419638"/>
              <a:gd name="connsiteX138" fmla="*/ 337060 w 1532848"/>
              <a:gd name="connsiteY138" fmla="*/ 921994 h 1419638"/>
              <a:gd name="connsiteX139" fmla="*/ 377153 w 1532848"/>
              <a:gd name="connsiteY139" fmla="*/ 929010 h 1419638"/>
              <a:gd name="connsiteX140" fmla="*/ 384026 w 1532848"/>
              <a:gd name="connsiteY140" fmla="*/ 934881 h 1419638"/>
              <a:gd name="connsiteX141" fmla="*/ 388178 w 1532848"/>
              <a:gd name="connsiteY141" fmla="*/ 936313 h 1419638"/>
              <a:gd name="connsiteX142" fmla="*/ 388608 w 1532848"/>
              <a:gd name="connsiteY142" fmla="*/ 931731 h 1419638"/>
              <a:gd name="connsiteX143" fmla="*/ 382594 w 1532848"/>
              <a:gd name="connsiteY143" fmla="*/ 914835 h 1419638"/>
              <a:gd name="connsiteX144" fmla="*/ 351379 w 1532848"/>
              <a:gd name="connsiteY144" fmla="*/ 899943 h 1419638"/>
              <a:gd name="connsiteX145" fmla="*/ 538381 w 1532848"/>
              <a:gd name="connsiteY145" fmla="*/ 884193 h 1419638"/>
              <a:gd name="connsiteX146" fmla="*/ 529360 w 1532848"/>
              <a:gd name="connsiteY146" fmla="*/ 884479 h 1419638"/>
              <a:gd name="connsiteX147" fmla="*/ 523346 w 1532848"/>
              <a:gd name="connsiteY147" fmla="*/ 910253 h 1419638"/>
              <a:gd name="connsiteX148" fmla="*/ 525924 w 1532848"/>
              <a:gd name="connsiteY148" fmla="*/ 931588 h 1419638"/>
              <a:gd name="connsiteX149" fmla="*/ 519194 w 1532848"/>
              <a:gd name="connsiteY149" fmla="*/ 937745 h 1419638"/>
              <a:gd name="connsiteX150" fmla="*/ 509887 w 1532848"/>
              <a:gd name="connsiteY150" fmla="*/ 930156 h 1419638"/>
              <a:gd name="connsiteX151" fmla="*/ 508025 w 1532848"/>
              <a:gd name="connsiteY151" fmla="*/ 913117 h 1419638"/>
              <a:gd name="connsiteX152" fmla="*/ 509600 w 1532848"/>
              <a:gd name="connsiteY152" fmla="*/ 901375 h 1419638"/>
              <a:gd name="connsiteX153" fmla="*/ 490413 w 1532848"/>
              <a:gd name="connsiteY153" fmla="*/ 937602 h 1419638"/>
              <a:gd name="connsiteX154" fmla="*/ 504589 w 1532848"/>
              <a:gd name="connsiteY154" fmla="*/ 963232 h 1419638"/>
              <a:gd name="connsiteX155" fmla="*/ 562436 w 1532848"/>
              <a:gd name="connsiteY155" fmla="*/ 962086 h 1419638"/>
              <a:gd name="connsiteX156" fmla="*/ 579332 w 1532848"/>
              <a:gd name="connsiteY156" fmla="*/ 941324 h 1419638"/>
              <a:gd name="connsiteX157" fmla="*/ 584487 w 1532848"/>
              <a:gd name="connsiteY157" fmla="*/ 923569 h 1419638"/>
              <a:gd name="connsiteX158" fmla="*/ 580764 w 1532848"/>
              <a:gd name="connsiteY158" fmla="*/ 909107 h 1419638"/>
              <a:gd name="connsiteX159" fmla="*/ 574321 w 1532848"/>
              <a:gd name="connsiteY159" fmla="*/ 905957 h 1419638"/>
              <a:gd name="connsiteX160" fmla="*/ 538381 w 1532848"/>
              <a:gd name="connsiteY160" fmla="*/ 884193 h 1419638"/>
              <a:gd name="connsiteX161" fmla="*/ 937441 w 1532848"/>
              <a:gd name="connsiteY161" fmla="*/ 819616 h 1419638"/>
              <a:gd name="connsiteX162" fmla="*/ 934005 w 1532848"/>
              <a:gd name="connsiteY162" fmla="*/ 821191 h 1419638"/>
              <a:gd name="connsiteX163" fmla="*/ 926272 w 1532848"/>
              <a:gd name="connsiteY163" fmla="*/ 837801 h 1419638"/>
              <a:gd name="connsiteX164" fmla="*/ 922979 w 1532848"/>
              <a:gd name="connsiteY164" fmla="*/ 870590 h 1419638"/>
              <a:gd name="connsiteX165" fmla="*/ 924697 w 1532848"/>
              <a:gd name="connsiteY165" fmla="*/ 893071 h 1419638"/>
              <a:gd name="connsiteX166" fmla="*/ 931141 w 1532848"/>
              <a:gd name="connsiteY166" fmla="*/ 901662 h 1419638"/>
              <a:gd name="connsiteX167" fmla="*/ 936009 w 1532848"/>
              <a:gd name="connsiteY167" fmla="*/ 891925 h 1419638"/>
              <a:gd name="connsiteX168" fmla="*/ 935723 w 1532848"/>
              <a:gd name="connsiteY168" fmla="*/ 872165 h 1419638"/>
              <a:gd name="connsiteX169" fmla="*/ 937871 w 1532848"/>
              <a:gd name="connsiteY169" fmla="*/ 830498 h 1419638"/>
              <a:gd name="connsiteX170" fmla="*/ 938443 w 1532848"/>
              <a:gd name="connsiteY170" fmla="*/ 822766 h 1419638"/>
              <a:gd name="connsiteX171" fmla="*/ 937441 w 1532848"/>
              <a:gd name="connsiteY171" fmla="*/ 819616 h 1419638"/>
              <a:gd name="connsiteX172" fmla="*/ 204613 w 1532848"/>
              <a:gd name="connsiteY172" fmla="*/ 810595 h 1419638"/>
              <a:gd name="connsiteX173" fmla="*/ 200031 w 1532848"/>
              <a:gd name="connsiteY173" fmla="*/ 814748 h 1419638"/>
              <a:gd name="connsiteX174" fmla="*/ 200454 w 1532848"/>
              <a:gd name="connsiteY174" fmla="*/ 815497 h 1419638"/>
              <a:gd name="connsiteX175" fmla="*/ 204756 w 1532848"/>
              <a:gd name="connsiteY175" fmla="*/ 811598 h 1419638"/>
              <a:gd name="connsiteX176" fmla="*/ 211754 w 1532848"/>
              <a:gd name="connsiteY176" fmla="*/ 814300 h 1419638"/>
              <a:gd name="connsiteX177" fmla="*/ 214649 w 1532848"/>
              <a:gd name="connsiteY177" fmla="*/ 818274 h 1419638"/>
              <a:gd name="connsiteX178" fmla="*/ 215066 w 1532848"/>
              <a:gd name="connsiteY178" fmla="*/ 818041 h 1419638"/>
              <a:gd name="connsiteX179" fmla="*/ 204613 w 1532848"/>
              <a:gd name="connsiteY179" fmla="*/ 810595 h 1419638"/>
              <a:gd name="connsiteX180" fmla="*/ 985265 w 1532848"/>
              <a:gd name="connsiteY180" fmla="*/ 793413 h 1419638"/>
              <a:gd name="connsiteX181" fmla="*/ 998295 w 1532848"/>
              <a:gd name="connsiteY181" fmla="*/ 834507 h 1419638"/>
              <a:gd name="connsiteX182" fmla="*/ 990849 w 1532848"/>
              <a:gd name="connsiteY182" fmla="*/ 907103 h 1419638"/>
              <a:gd name="connsiteX183" fmla="*/ 1012184 w 1532848"/>
              <a:gd name="connsiteY183" fmla="*/ 839949 h 1419638"/>
              <a:gd name="connsiteX184" fmla="*/ 986268 w 1532848"/>
              <a:gd name="connsiteY184" fmla="*/ 794129 h 1419638"/>
              <a:gd name="connsiteX185" fmla="*/ 985265 w 1532848"/>
              <a:gd name="connsiteY185" fmla="*/ 793413 h 1419638"/>
              <a:gd name="connsiteX186" fmla="*/ 206332 w 1532848"/>
              <a:gd name="connsiteY186" fmla="*/ 788115 h 1419638"/>
              <a:gd name="connsiteX187" fmla="*/ 191584 w 1532848"/>
              <a:gd name="connsiteY187" fmla="*/ 794272 h 1419638"/>
              <a:gd name="connsiteX188" fmla="*/ 175833 w 1532848"/>
              <a:gd name="connsiteY188" fmla="*/ 813602 h 1419638"/>
              <a:gd name="connsiteX189" fmla="*/ 174401 w 1532848"/>
              <a:gd name="connsiteY189" fmla="*/ 819473 h 1419638"/>
              <a:gd name="connsiteX190" fmla="*/ 175008 w 1532848"/>
              <a:gd name="connsiteY190" fmla="*/ 819405 h 1419638"/>
              <a:gd name="connsiteX191" fmla="*/ 175976 w 1532848"/>
              <a:gd name="connsiteY191" fmla="*/ 814891 h 1419638"/>
              <a:gd name="connsiteX192" fmla="*/ 191727 w 1532848"/>
              <a:gd name="connsiteY192" fmla="*/ 795561 h 1419638"/>
              <a:gd name="connsiteX193" fmla="*/ 206475 w 1532848"/>
              <a:gd name="connsiteY193" fmla="*/ 789404 h 1419638"/>
              <a:gd name="connsiteX194" fmla="*/ 222995 w 1532848"/>
              <a:gd name="connsiteY194" fmla="*/ 797225 h 1419638"/>
              <a:gd name="connsiteX195" fmla="*/ 229886 w 1532848"/>
              <a:gd name="connsiteY195" fmla="*/ 812225 h 1419638"/>
              <a:gd name="connsiteX196" fmla="*/ 230244 w 1532848"/>
              <a:gd name="connsiteY196" fmla="*/ 812027 h 1419638"/>
              <a:gd name="connsiteX197" fmla="*/ 206332 w 1532848"/>
              <a:gd name="connsiteY197" fmla="*/ 788115 h 1419638"/>
              <a:gd name="connsiteX198" fmla="*/ 956055 w 1532848"/>
              <a:gd name="connsiteY198" fmla="*/ 778951 h 1419638"/>
              <a:gd name="connsiteX199" fmla="*/ 940734 w 1532848"/>
              <a:gd name="connsiteY199" fmla="*/ 782101 h 1419638"/>
              <a:gd name="connsiteX200" fmla="*/ 938730 w 1532848"/>
              <a:gd name="connsiteY200" fmla="*/ 799999 h 1419638"/>
              <a:gd name="connsiteX201" fmla="*/ 954480 w 1532848"/>
              <a:gd name="connsiteY201" fmla="*/ 851403 h 1419638"/>
              <a:gd name="connsiteX202" fmla="*/ 898638 w 1532848"/>
              <a:gd name="connsiteY202" fmla="*/ 1021938 h 1419638"/>
              <a:gd name="connsiteX203" fmla="*/ 876873 w 1532848"/>
              <a:gd name="connsiteY203" fmla="*/ 1044276 h 1419638"/>
              <a:gd name="connsiteX204" fmla="*/ 873007 w 1532848"/>
              <a:gd name="connsiteY204" fmla="*/ 1052151 h 1419638"/>
              <a:gd name="connsiteX205" fmla="*/ 984692 w 1532848"/>
              <a:gd name="connsiteY205" fmla="*/ 849828 h 1419638"/>
              <a:gd name="connsiteX206" fmla="*/ 976674 w 1532848"/>
              <a:gd name="connsiteY206" fmla="*/ 802434 h 1419638"/>
              <a:gd name="connsiteX207" fmla="*/ 956055 w 1532848"/>
              <a:gd name="connsiteY207" fmla="*/ 778951 h 1419638"/>
              <a:gd name="connsiteX208" fmla="*/ 1366427 w 1532848"/>
              <a:gd name="connsiteY208" fmla="*/ 763630 h 1419638"/>
              <a:gd name="connsiteX209" fmla="*/ 1317314 w 1532848"/>
              <a:gd name="connsiteY209" fmla="*/ 819902 h 1419638"/>
              <a:gd name="connsiteX210" fmla="*/ 1305287 w 1532848"/>
              <a:gd name="connsiteY210" fmla="*/ 830641 h 1419638"/>
              <a:gd name="connsiteX211" fmla="*/ 1298270 w 1532848"/>
              <a:gd name="connsiteY211" fmla="*/ 835795 h 1419638"/>
              <a:gd name="connsiteX212" fmla="*/ 1282950 w 1532848"/>
              <a:gd name="connsiteY212" fmla="*/ 846248 h 1419638"/>
              <a:gd name="connsiteX213" fmla="*/ 1259467 w 1532848"/>
              <a:gd name="connsiteY213" fmla="*/ 862142 h 1419638"/>
              <a:gd name="connsiteX214" fmla="*/ 1198613 w 1532848"/>
              <a:gd name="connsiteY214" fmla="*/ 876604 h 1419638"/>
              <a:gd name="connsiteX215" fmla="*/ 1224243 w 1532848"/>
              <a:gd name="connsiteY215" fmla="*/ 866724 h 1419638"/>
              <a:gd name="connsiteX216" fmla="*/ 1257462 w 1532848"/>
              <a:gd name="connsiteY216" fmla="*/ 852405 h 1419638"/>
              <a:gd name="connsiteX217" fmla="*/ 1287102 w 1532848"/>
              <a:gd name="connsiteY217" fmla="*/ 835653 h 1419638"/>
              <a:gd name="connsiteX218" fmla="*/ 1308723 w 1532848"/>
              <a:gd name="connsiteY218" fmla="*/ 818900 h 1419638"/>
              <a:gd name="connsiteX219" fmla="*/ 1358695 w 1532848"/>
              <a:gd name="connsiteY219" fmla="*/ 768784 h 1419638"/>
              <a:gd name="connsiteX220" fmla="*/ 1366427 w 1532848"/>
              <a:gd name="connsiteY220" fmla="*/ 763630 h 1419638"/>
              <a:gd name="connsiteX221" fmla="*/ 597374 w 1532848"/>
              <a:gd name="connsiteY221" fmla="*/ 741866 h 1419638"/>
              <a:gd name="connsiteX222" fmla="*/ 581909 w 1532848"/>
              <a:gd name="connsiteY222" fmla="*/ 754323 h 1419638"/>
              <a:gd name="connsiteX223" fmla="*/ 573891 w 1532848"/>
              <a:gd name="connsiteY223" fmla="*/ 776517 h 1419638"/>
              <a:gd name="connsiteX224" fmla="*/ 557711 w 1532848"/>
              <a:gd name="connsiteY224" fmla="*/ 791408 h 1419638"/>
              <a:gd name="connsiteX225" fmla="*/ 531078 w 1532848"/>
              <a:gd name="connsiteY225" fmla="*/ 841667 h 1419638"/>
              <a:gd name="connsiteX226" fmla="*/ 553845 w 1532848"/>
              <a:gd name="connsiteY226" fmla="*/ 884909 h 1419638"/>
              <a:gd name="connsiteX227" fmla="*/ 586921 w 1532848"/>
              <a:gd name="connsiteY227" fmla="*/ 894073 h 1419638"/>
              <a:gd name="connsiteX228" fmla="*/ 627586 w 1532848"/>
              <a:gd name="connsiteY228" fmla="*/ 873597 h 1419638"/>
              <a:gd name="connsiteX229" fmla="*/ 633886 w 1532848"/>
              <a:gd name="connsiteY229" fmla="*/ 868442 h 1419638"/>
              <a:gd name="connsiteX230" fmla="*/ 634888 w 1532848"/>
              <a:gd name="connsiteY230" fmla="*/ 869874 h 1419638"/>
              <a:gd name="connsiteX231" fmla="*/ 610690 w 1532848"/>
              <a:gd name="connsiteY231" fmla="*/ 894073 h 1419638"/>
              <a:gd name="connsiteX232" fmla="*/ 613124 w 1532848"/>
              <a:gd name="connsiteY232" fmla="*/ 896078 h 1419638"/>
              <a:gd name="connsiteX233" fmla="*/ 666676 w 1532848"/>
              <a:gd name="connsiteY233" fmla="*/ 891782 h 1419638"/>
              <a:gd name="connsiteX234" fmla="*/ 702329 w 1532848"/>
              <a:gd name="connsiteY234" fmla="*/ 848540 h 1419638"/>
              <a:gd name="connsiteX235" fmla="*/ 705050 w 1532848"/>
              <a:gd name="connsiteY235" fmla="*/ 844817 h 1419638"/>
              <a:gd name="connsiteX236" fmla="*/ 711493 w 1532848"/>
              <a:gd name="connsiteY236" fmla="*/ 834078 h 1419638"/>
              <a:gd name="connsiteX237" fmla="*/ 715216 w 1532848"/>
              <a:gd name="connsiteY237" fmla="*/ 821477 h 1419638"/>
              <a:gd name="connsiteX238" fmla="*/ 720228 w 1532848"/>
              <a:gd name="connsiteY238" fmla="*/ 801145 h 1419638"/>
              <a:gd name="connsiteX239" fmla="*/ 707913 w 1532848"/>
              <a:gd name="connsiteY239" fmla="*/ 779667 h 1419638"/>
              <a:gd name="connsiteX240" fmla="*/ 694883 w 1532848"/>
              <a:gd name="connsiteY240" fmla="*/ 775228 h 1419638"/>
              <a:gd name="connsiteX241" fmla="*/ 659373 w 1532848"/>
              <a:gd name="connsiteY241" fmla="*/ 794129 h 1419638"/>
              <a:gd name="connsiteX242" fmla="*/ 654218 w 1532848"/>
              <a:gd name="connsiteY242" fmla="*/ 809450 h 1419638"/>
              <a:gd name="connsiteX243" fmla="*/ 653359 w 1532848"/>
              <a:gd name="connsiteY243" fmla="*/ 797995 h 1419638"/>
              <a:gd name="connsiteX244" fmla="*/ 660519 w 1532848"/>
              <a:gd name="connsiteY244" fmla="*/ 769071 h 1419638"/>
              <a:gd name="connsiteX245" fmla="*/ 655507 w 1532848"/>
              <a:gd name="connsiteY245" fmla="*/ 756184 h 1419638"/>
              <a:gd name="connsiteX246" fmla="*/ 597374 w 1532848"/>
              <a:gd name="connsiteY246" fmla="*/ 741866 h 1419638"/>
              <a:gd name="connsiteX247" fmla="*/ 845372 w 1532848"/>
              <a:gd name="connsiteY247" fmla="*/ 737713 h 1419638"/>
              <a:gd name="connsiteX248" fmla="*/ 836781 w 1532848"/>
              <a:gd name="connsiteY248" fmla="*/ 750743 h 1419638"/>
              <a:gd name="connsiteX249" fmla="*/ 835779 w 1532848"/>
              <a:gd name="connsiteY249" fmla="*/ 765062 h 1419638"/>
              <a:gd name="connsiteX250" fmla="*/ 782084 w 1532848"/>
              <a:gd name="connsiteY250" fmla="*/ 875172 h 1419638"/>
              <a:gd name="connsiteX251" fmla="*/ 684001 w 1532848"/>
              <a:gd name="connsiteY251" fmla="*/ 956645 h 1419638"/>
              <a:gd name="connsiteX252" fmla="*/ 620713 w 1532848"/>
              <a:gd name="connsiteY252" fmla="*/ 990724 h 1419638"/>
              <a:gd name="connsiteX253" fmla="*/ 385315 w 1532848"/>
              <a:gd name="connsiteY253" fmla="*/ 1096395 h 1419638"/>
              <a:gd name="connsiteX254" fmla="*/ 241269 w 1532848"/>
              <a:gd name="connsiteY254" fmla="*/ 1141642 h 1419638"/>
              <a:gd name="connsiteX255" fmla="*/ 221366 w 1532848"/>
              <a:gd name="connsiteY255" fmla="*/ 1149947 h 1419638"/>
              <a:gd name="connsiteX256" fmla="*/ 215925 w 1532848"/>
              <a:gd name="connsiteY256" fmla="*/ 1162691 h 1419638"/>
              <a:gd name="connsiteX257" fmla="*/ 237832 w 1532848"/>
              <a:gd name="connsiteY257" fmla="*/ 1177295 h 1419638"/>
              <a:gd name="connsiteX258" fmla="*/ 281791 w 1532848"/>
              <a:gd name="connsiteY258" fmla="*/ 1165554 h 1419638"/>
              <a:gd name="connsiteX259" fmla="*/ 295250 w 1532848"/>
              <a:gd name="connsiteY259" fmla="*/ 1162691 h 1419638"/>
              <a:gd name="connsiteX260" fmla="*/ 301837 w 1532848"/>
              <a:gd name="connsiteY260" fmla="*/ 1159397 h 1419638"/>
              <a:gd name="connsiteX261" fmla="*/ 304987 w 1532848"/>
              <a:gd name="connsiteY261" fmla="*/ 1158252 h 1419638"/>
              <a:gd name="connsiteX262" fmla="*/ 314294 w 1532848"/>
              <a:gd name="connsiteY262" fmla="*/ 1155961 h 1419638"/>
              <a:gd name="connsiteX263" fmla="*/ 483254 w 1532848"/>
              <a:gd name="connsiteY263" fmla="*/ 1091813 h 1419638"/>
              <a:gd name="connsiteX264" fmla="*/ 686722 w 1532848"/>
              <a:gd name="connsiteY264" fmla="*/ 984710 h 1419638"/>
              <a:gd name="connsiteX265" fmla="*/ 718796 w 1532848"/>
              <a:gd name="connsiteY265" fmla="*/ 967098 h 1419638"/>
              <a:gd name="connsiteX266" fmla="*/ 817737 w 1532848"/>
              <a:gd name="connsiteY266" fmla="*/ 884766 h 1419638"/>
              <a:gd name="connsiteX267" fmla="*/ 862698 w 1532848"/>
              <a:gd name="connsiteY267" fmla="*/ 767639 h 1419638"/>
              <a:gd name="connsiteX268" fmla="*/ 860407 w 1532848"/>
              <a:gd name="connsiteY268" fmla="*/ 746161 h 1419638"/>
              <a:gd name="connsiteX269" fmla="*/ 845372 w 1532848"/>
              <a:gd name="connsiteY269" fmla="*/ 737713 h 1419638"/>
              <a:gd name="connsiteX270" fmla="*/ 624436 w 1532848"/>
              <a:gd name="connsiteY270" fmla="*/ 693612 h 1419638"/>
              <a:gd name="connsiteX271" fmla="*/ 618708 w 1532848"/>
              <a:gd name="connsiteY271" fmla="*/ 694614 h 1419638"/>
              <a:gd name="connsiteX272" fmla="*/ 622718 w 1532848"/>
              <a:gd name="connsiteY272" fmla="*/ 696619 h 1419638"/>
              <a:gd name="connsiteX273" fmla="*/ 669396 w 1532848"/>
              <a:gd name="connsiteY273" fmla="*/ 702633 h 1419638"/>
              <a:gd name="connsiteX274" fmla="*/ 680994 w 1532848"/>
              <a:gd name="connsiteY274" fmla="*/ 705496 h 1419638"/>
              <a:gd name="connsiteX275" fmla="*/ 684144 w 1532848"/>
              <a:gd name="connsiteY275" fmla="*/ 706212 h 1419638"/>
              <a:gd name="connsiteX276" fmla="*/ 684001 w 1532848"/>
              <a:gd name="connsiteY276" fmla="*/ 703062 h 1419638"/>
              <a:gd name="connsiteX277" fmla="*/ 673978 w 1532848"/>
              <a:gd name="connsiteY277" fmla="*/ 697335 h 1419638"/>
              <a:gd name="connsiteX278" fmla="*/ 624436 w 1532848"/>
              <a:gd name="connsiteY278" fmla="*/ 693612 h 1419638"/>
              <a:gd name="connsiteX279" fmla="*/ 738269 w 1532848"/>
              <a:gd name="connsiteY279" fmla="*/ 679866 h 1419638"/>
              <a:gd name="connsiteX280" fmla="*/ 725239 w 1532848"/>
              <a:gd name="connsiteY280" fmla="*/ 687025 h 1419638"/>
              <a:gd name="connsiteX281" fmla="*/ 723807 w 1532848"/>
              <a:gd name="connsiteY281" fmla="*/ 697908 h 1419638"/>
              <a:gd name="connsiteX282" fmla="*/ 737553 w 1532848"/>
              <a:gd name="connsiteY282" fmla="*/ 721820 h 1419638"/>
              <a:gd name="connsiteX283" fmla="*/ 728819 w 1532848"/>
              <a:gd name="connsiteY283" fmla="*/ 840235 h 1419638"/>
              <a:gd name="connsiteX284" fmla="*/ 653503 w 1532848"/>
              <a:gd name="connsiteY284" fmla="*/ 915264 h 1419638"/>
              <a:gd name="connsiteX285" fmla="*/ 526783 w 1532848"/>
              <a:gd name="connsiteY285" fmla="*/ 989292 h 1419638"/>
              <a:gd name="connsiteX286" fmla="*/ 237403 w 1532848"/>
              <a:gd name="connsiteY286" fmla="*/ 1097254 h 1419638"/>
              <a:gd name="connsiteX287" fmla="*/ 218503 w 1532848"/>
              <a:gd name="connsiteY287" fmla="*/ 1086086 h 1419638"/>
              <a:gd name="connsiteX288" fmla="*/ 167099 w 1532848"/>
              <a:gd name="connsiteY288" fmla="*/ 1038978 h 1419638"/>
              <a:gd name="connsiteX289" fmla="*/ 160226 w 1532848"/>
              <a:gd name="connsiteY289" fmla="*/ 1037402 h 1419638"/>
              <a:gd name="connsiteX290" fmla="*/ 190867 w 1532848"/>
              <a:gd name="connsiteY290" fmla="*/ 1037832 h 1419638"/>
              <a:gd name="connsiteX291" fmla="*/ 199315 w 1532848"/>
              <a:gd name="connsiteY291" fmla="*/ 1030243 h 1419638"/>
              <a:gd name="connsiteX292" fmla="*/ 207620 w 1532848"/>
              <a:gd name="connsiteY292" fmla="*/ 956359 h 1419638"/>
              <a:gd name="connsiteX293" fmla="*/ 215066 w 1532848"/>
              <a:gd name="connsiteY293" fmla="*/ 946765 h 1419638"/>
              <a:gd name="connsiteX294" fmla="*/ 238262 w 1532848"/>
              <a:gd name="connsiteY294" fmla="*/ 936886 h 1419638"/>
              <a:gd name="connsiteX295" fmla="*/ 240983 w 1532848"/>
              <a:gd name="connsiteY295" fmla="*/ 933449 h 1419638"/>
              <a:gd name="connsiteX296" fmla="*/ 236830 w 1532848"/>
              <a:gd name="connsiteY296" fmla="*/ 932160 h 1419638"/>
              <a:gd name="connsiteX297" fmla="*/ 218645 w 1532848"/>
              <a:gd name="connsiteY297" fmla="*/ 936026 h 1419638"/>
              <a:gd name="connsiteX298" fmla="*/ 213491 w 1532848"/>
              <a:gd name="connsiteY298" fmla="*/ 931731 h 1419638"/>
              <a:gd name="connsiteX299" fmla="*/ 216498 w 1532848"/>
              <a:gd name="connsiteY299" fmla="*/ 865865 h 1419638"/>
              <a:gd name="connsiteX300" fmla="*/ 218932 w 1532848"/>
              <a:gd name="connsiteY300" fmla="*/ 841380 h 1419638"/>
              <a:gd name="connsiteX301" fmla="*/ 212345 w 1532848"/>
              <a:gd name="connsiteY301" fmla="*/ 830212 h 1419638"/>
              <a:gd name="connsiteX302" fmla="*/ 180272 w 1532848"/>
              <a:gd name="connsiteY302" fmla="*/ 853408 h 1419638"/>
              <a:gd name="connsiteX303" fmla="*/ 173256 w 1532848"/>
              <a:gd name="connsiteY303" fmla="*/ 913546 h 1419638"/>
              <a:gd name="connsiteX304" fmla="*/ 173828 w 1532848"/>
              <a:gd name="connsiteY304" fmla="*/ 934165 h 1419638"/>
              <a:gd name="connsiteX305" fmla="*/ 163662 w 1532848"/>
              <a:gd name="connsiteY305" fmla="*/ 962373 h 1419638"/>
              <a:gd name="connsiteX306" fmla="*/ 98226 w 1532848"/>
              <a:gd name="connsiteY306" fmla="*/ 1035827 h 1419638"/>
              <a:gd name="connsiteX307" fmla="*/ 60281 w 1532848"/>
              <a:gd name="connsiteY307" fmla="*/ 1144219 h 1419638"/>
              <a:gd name="connsiteX308" fmla="*/ 73025 w 1532848"/>
              <a:gd name="connsiteY308" fmla="*/ 1257194 h 1419638"/>
              <a:gd name="connsiteX309" fmla="*/ 193302 w 1532848"/>
              <a:gd name="connsiteY309" fmla="*/ 1325064 h 1419638"/>
              <a:gd name="connsiteX310" fmla="*/ 274345 w 1532848"/>
              <a:gd name="connsiteY310" fmla="*/ 1282251 h 1419638"/>
              <a:gd name="connsiteX311" fmla="*/ 348372 w 1532848"/>
              <a:gd name="connsiteY311" fmla="*/ 1162118 h 1419638"/>
              <a:gd name="connsiteX312" fmla="*/ 349661 w 1532848"/>
              <a:gd name="connsiteY312" fmla="*/ 1156247 h 1419638"/>
              <a:gd name="connsiteX313" fmla="*/ 348372 w 1532848"/>
              <a:gd name="connsiteY313" fmla="*/ 1152524 h 1419638"/>
              <a:gd name="connsiteX314" fmla="*/ 345079 w 1532848"/>
              <a:gd name="connsiteY314" fmla="*/ 1153240 h 1419638"/>
              <a:gd name="connsiteX315" fmla="*/ 336202 w 1532848"/>
              <a:gd name="connsiteY315" fmla="*/ 1162834 h 1419638"/>
              <a:gd name="connsiteX316" fmla="*/ 317444 w 1532848"/>
              <a:gd name="connsiteY316" fmla="*/ 1197628 h 1419638"/>
              <a:gd name="connsiteX317" fmla="*/ 292959 w 1532848"/>
              <a:gd name="connsiteY317" fmla="*/ 1239439 h 1419638"/>
              <a:gd name="connsiteX318" fmla="*/ 285657 w 1532848"/>
              <a:gd name="connsiteY318" fmla="*/ 1246741 h 1419638"/>
              <a:gd name="connsiteX319" fmla="*/ 285943 w 1532848"/>
              <a:gd name="connsiteY319" fmla="*/ 1243018 h 1419638"/>
              <a:gd name="connsiteX320" fmla="*/ 297112 w 1532848"/>
              <a:gd name="connsiteY320" fmla="*/ 1223259 h 1419638"/>
              <a:gd name="connsiteX321" fmla="*/ 314437 w 1532848"/>
              <a:gd name="connsiteY321" fmla="*/ 1183452 h 1419638"/>
              <a:gd name="connsiteX322" fmla="*/ 299116 w 1532848"/>
              <a:gd name="connsiteY322" fmla="*/ 1169564 h 1419638"/>
              <a:gd name="connsiteX323" fmla="*/ 283366 w 1532848"/>
              <a:gd name="connsiteY323" fmla="*/ 1176723 h 1419638"/>
              <a:gd name="connsiteX324" fmla="*/ 217643 w 1532848"/>
              <a:gd name="connsiteY324" fmla="*/ 1215240 h 1419638"/>
              <a:gd name="connsiteX325" fmla="*/ 139893 w 1532848"/>
              <a:gd name="connsiteY325" fmla="*/ 1244737 h 1419638"/>
              <a:gd name="connsiteX326" fmla="*/ 132161 w 1532848"/>
              <a:gd name="connsiteY326" fmla="*/ 1247743 h 1419638"/>
              <a:gd name="connsiteX327" fmla="*/ 130157 w 1532848"/>
              <a:gd name="connsiteY327" fmla="*/ 1251180 h 1419638"/>
              <a:gd name="connsiteX328" fmla="*/ 133163 w 1532848"/>
              <a:gd name="connsiteY328" fmla="*/ 1252612 h 1419638"/>
              <a:gd name="connsiteX329" fmla="*/ 136743 w 1532848"/>
              <a:gd name="connsiteY329" fmla="*/ 1258769 h 1419638"/>
              <a:gd name="connsiteX330" fmla="*/ 140752 w 1532848"/>
              <a:gd name="connsiteY330" fmla="*/ 1266214 h 1419638"/>
              <a:gd name="connsiteX331" fmla="*/ 154784 w 1532848"/>
              <a:gd name="connsiteY331" fmla="*/ 1280247 h 1419638"/>
              <a:gd name="connsiteX332" fmla="*/ 160941 w 1532848"/>
              <a:gd name="connsiteY332" fmla="*/ 1285545 h 1419638"/>
              <a:gd name="connsiteX333" fmla="*/ 182992 w 1532848"/>
              <a:gd name="connsiteY333" fmla="*/ 1295568 h 1419638"/>
              <a:gd name="connsiteX334" fmla="*/ 144475 w 1532848"/>
              <a:gd name="connsiteY334" fmla="*/ 1276954 h 1419638"/>
              <a:gd name="connsiteX335" fmla="*/ 136170 w 1532848"/>
              <a:gd name="connsiteY335" fmla="*/ 1268076 h 1419638"/>
              <a:gd name="connsiteX336" fmla="*/ 120563 w 1532848"/>
              <a:gd name="connsiteY336" fmla="*/ 1246311 h 1419638"/>
              <a:gd name="connsiteX337" fmla="*/ 120993 w 1532848"/>
              <a:gd name="connsiteY337" fmla="*/ 1238150 h 1419638"/>
              <a:gd name="connsiteX338" fmla="*/ 118702 w 1532848"/>
              <a:gd name="connsiteY338" fmla="*/ 1227840 h 1419638"/>
              <a:gd name="connsiteX339" fmla="*/ 108535 w 1532848"/>
              <a:gd name="connsiteY339" fmla="*/ 1215383 h 1419638"/>
              <a:gd name="connsiteX340" fmla="*/ 109538 w 1532848"/>
              <a:gd name="connsiteY340" fmla="*/ 1203499 h 1419638"/>
              <a:gd name="connsiteX341" fmla="*/ 121422 w 1532848"/>
              <a:gd name="connsiteY341" fmla="*/ 1204358 h 1419638"/>
              <a:gd name="connsiteX342" fmla="*/ 142327 w 1532848"/>
              <a:gd name="connsiteY342" fmla="*/ 1209512 h 1419638"/>
              <a:gd name="connsiteX343" fmla="*/ 151778 w 1532848"/>
              <a:gd name="connsiteY343" fmla="*/ 1212090 h 1419638"/>
              <a:gd name="connsiteX344" fmla="*/ 153639 w 1532848"/>
              <a:gd name="connsiteY344" fmla="*/ 1211947 h 1419638"/>
              <a:gd name="connsiteX345" fmla="*/ 179842 w 1532848"/>
              <a:gd name="connsiteY345" fmla="*/ 1195337 h 1419638"/>
              <a:gd name="connsiteX346" fmla="*/ 186142 w 1532848"/>
              <a:gd name="connsiteY346" fmla="*/ 1187748 h 1419638"/>
              <a:gd name="connsiteX347" fmla="*/ 158794 w 1532848"/>
              <a:gd name="connsiteY347" fmla="*/ 1192903 h 1419638"/>
              <a:gd name="connsiteX348" fmla="*/ 132734 w 1532848"/>
              <a:gd name="connsiteY348" fmla="*/ 1189896 h 1419638"/>
              <a:gd name="connsiteX349" fmla="*/ 141611 w 1532848"/>
              <a:gd name="connsiteY349" fmla="*/ 1189323 h 1419638"/>
              <a:gd name="connsiteX350" fmla="*/ 159509 w 1532848"/>
              <a:gd name="connsiteY350" fmla="*/ 1188464 h 1419638"/>
              <a:gd name="connsiteX351" fmla="*/ 210627 w 1532848"/>
              <a:gd name="connsiteY351" fmla="*/ 1149231 h 1419638"/>
              <a:gd name="connsiteX352" fmla="*/ 209625 w 1532848"/>
              <a:gd name="connsiteY352" fmla="*/ 1131046 h 1419638"/>
              <a:gd name="connsiteX353" fmla="*/ 214350 w 1532848"/>
              <a:gd name="connsiteY353" fmla="*/ 1131905 h 1419638"/>
              <a:gd name="connsiteX354" fmla="*/ 233251 w 1532848"/>
              <a:gd name="connsiteY354" fmla="*/ 1134053 h 1419638"/>
              <a:gd name="connsiteX355" fmla="*/ 376580 w 1532848"/>
              <a:gd name="connsiteY355" fmla="*/ 1088949 h 1419638"/>
              <a:gd name="connsiteX356" fmla="*/ 614842 w 1532848"/>
              <a:gd name="connsiteY356" fmla="*/ 980557 h 1419638"/>
              <a:gd name="connsiteX357" fmla="*/ 696458 w 1532848"/>
              <a:gd name="connsiteY357" fmla="*/ 929440 h 1419638"/>
              <a:gd name="connsiteX358" fmla="*/ 774925 w 1532848"/>
              <a:gd name="connsiteY358" fmla="*/ 837657 h 1419638"/>
              <a:gd name="connsiteX359" fmla="*/ 787525 w 1532848"/>
              <a:gd name="connsiteY359" fmla="*/ 762198 h 1419638"/>
              <a:gd name="connsiteX360" fmla="*/ 757312 w 1532848"/>
              <a:gd name="connsiteY360" fmla="*/ 686596 h 1419638"/>
              <a:gd name="connsiteX361" fmla="*/ 738269 w 1532848"/>
              <a:gd name="connsiteY361" fmla="*/ 679866 h 1419638"/>
              <a:gd name="connsiteX362" fmla="*/ 617992 w 1532848"/>
              <a:gd name="connsiteY362" fmla="*/ 676859 h 1419638"/>
              <a:gd name="connsiteX363" fmla="*/ 628302 w 1532848"/>
              <a:gd name="connsiteY363" fmla="*/ 681441 h 1419638"/>
              <a:gd name="connsiteX364" fmla="*/ 673405 w 1532848"/>
              <a:gd name="connsiteY364" fmla="*/ 690748 h 1419638"/>
              <a:gd name="connsiteX365" fmla="*/ 685862 w 1532848"/>
              <a:gd name="connsiteY365" fmla="*/ 696762 h 1419638"/>
              <a:gd name="connsiteX366" fmla="*/ 689585 w 1532848"/>
              <a:gd name="connsiteY366" fmla="*/ 697764 h 1419638"/>
              <a:gd name="connsiteX367" fmla="*/ 691590 w 1532848"/>
              <a:gd name="connsiteY367" fmla="*/ 694328 h 1419638"/>
              <a:gd name="connsiteX368" fmla="*/ 686579 w 1532848"/>
              <a:gd name="connsiteY368" fmla="*/ 685450 h 1419638"/>
              <a:gd name="connsiteX369" fmla="*/ 673978 w 1532848"/>
              <a:gd name="connsiteY369" fmla="*/ 682300 h 1419638"/>
              <a:gd name="connsiteX370" fmla="*/ 636463 w 1532848"/>
              <a:gd name="connsiteY370" fmla="*/ 678291 h 1419638"/>
              <a:gd name="connsiteX371" fmla="*/ 617992 w 1532848"/>
              <a:gd name="connsiteY371" fmla="*/ 676859 h 1419638"/>
              <a:gd name="connsiteX372" fmla="*/ 755022 w 1532848"/>
              <a:gd name="connsiteY372" fmla="*/ 662111 h 1419638"/>
              <a:gd name="connsiteX373" fmla="*/ 723091 w 1532848"/>
              <a:gd name="connsiteY373" fmla="*/ 665833 h 1419638"/>
              <a:gd name="connsiteX374" fmla="*/ 707198 w 1532848"/>
              <a:gd name="connsiteY374" fmla="*/ 681298 h 1419638"/>
              <a:gd name="connsiteX375" fmla="*/ 711779 w 1532848"/>
              <a:gd name="connsiteY375" fmla="*/ 688600 h 1419638"/>
              <a:gd name="connsiteX376" fmla="*/ 717793 w 1532848"/>
              <a:gd name="connsiteY376" fmla="*/ 686309 h 1419638"/>
              <a:gd name="connsiteX377" fmla="*/ 744712 w 1532848"/>
              <a:gd name="connsiteY377" fmla="*/ 672993 h 1419638"/>
              <a:gd name="connsiteX378" fmla="*/ 756310 w 1532848"/>
              <a:gd name="connsiteY378" fmla="*/ 668268 h 1419638"/>
              <a:gd name="connsiteX379" fmla="*/ 759460 w 1532848"/>
              <a:gd name="connsiteY379" fmla="*/ 664402 h 1419638"/>
              <a:gd name="connsiteX380" fmla="*/ 755022 w 1532848"/>
              <a:gd name="connsiteY380" fmla="*/ 662111 h 1419638"/>
              <a:gd name="connsiteX381" fmla="*/ 613697 w 1532848"/>
              <a:gd name="connsiteY381" fmla="*/ 657672 h 1419638"/>
              <a:gd name="connsiteX382" fmla="*/ 624436 w 1532848"/>
              <a:gd name="connsiteY382" fmla="*/ 664259 h 1419638"/>
              <a:gd name="connsiteX383" fmla="*/ 665101 w 1532848"/>
              <a:gd name="connsiteY383" fmla="*/ 673995 h 1419638"/>
              <a:gd name="connsiteX384" fmla="*/ 679419 w 1532848"/>
              <a:gd name="connsiteY384" fmla="*/ 674568 h 1419638"/>
              <a:gd name="connsiteX385" fmla="*/ 689585 w 1532848"/>
              <a:gd name="connsiteY385" fmla="*/ 677575 h 1419638"/>
              <a:gd name="connsiteX386" fmla="*/ 693022 w 1532848"/>
              <a:gd name="connsiteY386" fmla="*/ 680582 h 1419638"/>
              <a:gd name="connsiteX387" fmla="*/ 697317 w 1532848"/>
              <a:gd name="connsiteY387" fmla="*/ 681154 h 1419638"/>
              <a:gd name="connsiteX388" fmla="*/ 697604 w 1532848"/>
              <a:gd name="connsiteY388" fmla="*/ 677289 h 1419638"/>
              <a:gd name="connsiteX389" fmla="*/ 680278 w 1532848"/>
              <a:gd name="connsiteY389" fmla="*/ 666120 h 1419638"/>
              <a:gd name="connsiteX390" fmla="*/ 635890 w 1532848"/>
              <a:gd name="connsiteY390" fmla="*/ 660249 h 1419638"/>
              <a:gd name="connsiteX391" fmla="*/ 613697 w 1532848"/>
              <a:gd name="connsiteY391" fmla="*/ 657672 h 1419638"/>
              <a:gd name="connsiteX392" fmla="*/ 578043 w 1532848"/>
              <a:gd name="connsiteY392" fmla="*/ 653520 h 1419638"/>
              <a:gd name="connsiteX393" fmla="*/ 574321 w 1532848"/>
              <a:gd name="connsiteY393" fmla="*/ 656956 h 1419638"/>
              <a:gd name="connsiteX394" fmla="*/ 572030 w 1532848"/>
              <a:gd name="connsiteY394" fmla="*/ 667266 h 1419638"/>
              <a:gd name="connsiteX395" fmla="*/ 572091 w 1532848"/>
              <a:gd name="connsiteY395" fmla="*/ 667485 h 1419638"/>
              <a:gd name="connsiteX396" fmla="*/ 574176 w 1532848"/>
              <a:gd name="connsiteY396" fmla="*/ 658101 h 1419638"/>
              <a:gd name="connsiteX397" fmla="*/ 577899 w 1532848"/>
              <a:gd name="connsiteY397" fmla="*/ 654665 h 1419638"/>
              <a:gd name="connsiteX398" fmla="*/ 580906 w 1532848"/>
              <a:gd name="connsiteY398" fmla="*/ 658531 h 1419638"/>
              <a:gd name="connsiteX399" fmla="*/ 581336 w 1532848"/>
              <a:gd name="connsiteY399" fmla="*/ 660249 h 1419638"/>
              <a:gd name="connsiteX400" fmla="*/ 589068 w 1532848"/>
              <a:gd name="connsiteY400" fmla="*/ 682872 h 1419638"/>
              <a:gd name="connsiteX401" fmla="*/ 590099 w 1532848"/>
              <a:gd name="connsiteY401" fmla="*/ 687572 h 1419638"/>
              <a:gd name="connsiteX402" fmla="*/ 590500 w 1532848"/>
              <a:gd name="connsiteY402" fmla="*/ 687598 h 1419638"/>
              <a:gd name="connsiteX403" fmla="*/ 589212 w 1532848"/>
              <a:gd name="connsiteY403" fmla="*/ 681727 h 1419638"/>
              <a:gd name="connsiteX404" fmla="*/ 581480 w 1532848"/>
              <a:gd name="connsiteY404" fmla="*/ 659104 h 1419638"/>
              <a:gd name="connsiteX405" fmla="*/ 581050 w 1532848"/>
              <a:gd name="connsiteY405" fmla="*/ 657386 h 1419638"/>
              <a:gd name="connsiteX406" fmla="*/ 578043 w 1532848"/>
              <a:gd name="connsiteY406" fmla="*/ 653520 h 1419638"/>
              <a:gd name="connsiteX407" fmla="*/ 571457 w 1532848"/>
              <a:gd name="connsiteY407" fmla="*/ 649511 h 1419638"/>
              <a:gd name="connsiteX408" fmla="*/ 559572 w 1532848"/>
              <a:gd name="connsiteY408" fmla="*/ 669700 h 1419638"/>
              <a:gd name="connsiteX409" fmla="*/ 559632 w 1532848"/>
              <a:gd name="connsiteY409" fmla="*/ 670357 h 1419638"/>
              <a:gd name="connsiteX410" fmla="*/ 571314 w 1532848"/>
              <a:gd name="connsiteY410" fmla="*/ 650513 h 1419638"/>
              <a:gd name="connsiteX411" fmla="*/ 569309 w 1532848"/>
              <a:gd name="connsiteY411" fmla="*/ 667409 h 1419638"/>
              <a:gd name="connsiteX412" fmla="*/ 575609 w 1532848"/>
              <a:gd name="connsiteY412" fmla="*/ 685593 h 1419638"/>
              <a:gd name="connsiteX413" fmla="*/ 580030 w 1532848"/>
              <a:gd name="connsiteY413" fmla="*/ 689620 h 1419638"/>
              <a:gd name="connsiteX414" fmla="*/ 580394 w 1532848"/>
              <a:gd name="connsiteY414" fmla="*/ 693672 h 1419638"/>
              <a:gd name="connsiteX415" fmla="*/ 580621 w 1532848"/>
              <a:gd name="connsiteY415" fmla="*/ 693612 h 1419638"/>
              <a:gd name="connsiteX416" fmla="*/ 575752 w 1532848"/>
              <a:gd name="connsiteY416" fmla="*/ 684591 h 1419638"/>
              <a:gd name="connsiteX417" fmla="*/ 569595 w 1532848"/>
              <a:gd name="connsiteY417" fmla="*/ 666550 h 1419638"/>
              <a:gd name="connsiteX418" fmla="*/ 571457 w 1532848"/>
              <a:gd name="connsiteY418" fmla="*/ 649511 h 1419638"/>
              <a:gd name="connsiteX419" fmla="*/ 549728 w 1532848"/>
              <a:gd name="connsiteY419" fmla="*/ 614609 h 1419638"/>
              <a:gd name="connsiteX420" fmla="*/ 538094 w 1532848"/>
              <a:gd name="connsiteY420" fmla="*/ 617007 h 1419638"/>
              <a:gd name="connsiteX421" fmla="*/ 533369 w 1532848"/>
              <a:gd name="connsiteY421" fmla="*/ 619584 h 1419638"/>
              <a:gd name="connsiteX422" fmla="*/ 508741 w 1532848"/>
              <a:gd name="connsiteY422" fmla="*/ 639630 h 1419638"/>
              <a:gd name="connsiteX423" fmla="*/ 507882 w 1532848"/>
              <a:gd name="connsiteY423" fmla="*/ 644928 h 1419638"/>
              <a:gd name="connsiteX424" fmla="*/ 513323 w 1532848"/>
              <a:gd name="connsiteY424" fmla="*/ 658245 h 1419638"/>
              <a:gd name="connsiteX425" fmla="*/ 507309 w 1532848"/>
              <a:gd name="connsiteY425" fmla="*/ 672993 h 1419638"/>
              <a:gd name="connsiteX426" fmla="*/ 492704 w 1532848"/>
              <a:gd name="connsiteY426" fmla="*/ 680009 h 1419638"/>
              <a:gd name="connsiteX427" fmla="*/ 478815 w 1532848"/>
              <a:gd name="connsiteY427" fmla="*/ 689173 h 1419638"/>
              <a:gd name="connsiteX428" fmla="*/ 480963 w 1532848"/>
              <a:gd name="connsiteY428" fmla="*/ 702060 h 1419638"/>
              <a:gd name="connsiteX429" fmla="*/ 489411 w 1532848"/>
              <a:gd name="connsiteY429" fmla="*/ 705067 h 1419638"/>
              <a:gd name="connsiteX430" fmla="*/ 507166 w 1532848"/>
              <a:gd name="connsiteY430" fmla="*/ 707787 h 1419638"/>
              <a:gd name="connsiteX431" fmla="*/ 513466 w 1532848"/>
              <a:gd name="connsiteY431" fmla="*/ 714660 h 1419638"/>
              <a:gd name="connsiteX432" fmla="*/ 513466 w 1532848"/>
              <a:gd name="connsiteY432" fmla="*/ 753034 h 1419638"/>
              <a:gd name="connsiteX433" fmla="*/ 514612 w 1532848"/>
              <a:gd name="connsiteY433" fmla="*/ 772221 h 1419638"/>
              <a:gd name="connsiteX434" fmla="*/ 518048 w 1532848"/>
              <a:gd name="connsiteY434" fmla="*/ 774798 h 1419638"/>
              <a:gd name="connsiteX435" fmla="*/ 532367 w 1532848"/>
              <a:gd name="connsiteY435" fmla="*/ 756471 h 1419638"/>
              <a:gd name="connsiteX436" fmla="*/ 541531 w 1532848"/>
              <a:gd name="connsiteY436" fmla="*/ 728120 h 1419638"/>
              <a:gd name="connsiteX437" fmla="*/ 550408 w 1532848"/>
              <a:gd name="connsiteY437" fmla="*/ 694042 h 1419638"/>
              <a:gd name="connsiteX438" fmla="*/ 552986 w 1532848"/>
              <a:gd name="connsiteY438" fmla="*/ 655095 h 1419638"/>
              <a:gd name="connsiteX439" fmla="*/ 552986 w 1532848"/>
              <a:gd name="connsiteY439" fmla="*/ 625741 h 1419638"/>
              <a:gd name="connsiteX440" fmla="*/ 549728 w 1532848"/>
              <a:gd name="connsiteY440" fmla="*/ 614609 h 1419638"/>
              <a:gd name="connsiteX441" fmla="*/ 1224332 w 1532848"/>
              <a:gd name="connsiteY441" fmla="*/ 612944 h 1419638"/>
              <a:gd name="connsiteX442" fmla="*/ 1236700 w 1532848"/>
              <a:gd name="connsiteY442" fmla="*/ 614572 h 1419638"/>
              <a:gd name="connsiteX443" fmla="*/ 1241998 w 1532848"/>
              <a:gd name="connsiteY443" fmla="*/ 623594 h 1419638"/>
              <a:gd name="connsiteX444" fmla="*/ 1227393 w 1532848"/>
              <a:gd name="connsiteY444" fmla="*/ 659247 h 1419638"/>
              <a:gd name="connsiteX445" fmla="*/ 1206201 w 1532848"/>
              <a:gd name="connsiteY445" fmla="*/ 657385 h 1419638"/>
              <a:gd name="connsiteX446" fmla="*/ 1188876 w 1532848"/>
              <a:gd name="connsiteY446" fmla="*/ 641921 h 1419638"/>
              <a:gd name="connsiteX447" fmla="*/ 1177564 w 1532848"/>
              <a:gd name="connsiteY447" fmla="*/ 646217 h 1419638"/>
              <a:gd name="connsiteX448" fmla="*/ 1180714 w 1532848"/>
              <a:gd name="connsiteY448" fmla="*/ 724111 h 1419638"/>
              <a:gd name="connsiteX449" fmla="*/ 1182432 w 1532848"/>
              <a:gd name="connsiteY449" fmla="*/ 729695 h 1419638"/>
              <a:gd name="connsiteX450" fmla="*/ 1181144 w 1532848"/>
              <a:gd name="connsiteY450" fmla="*/ 730554 h 1419638"/>
              <a:gd name="connsiteX451" fmla="*/ 1159236 w 1532848"/>
              <a:gd name="connsiteY451" fmla="*/ 686453 h 1419638"/>
              <a:gd name="connsiteX452" fmla="*/ 1166109 w 1532848"/>
              <a:gd name="connsiteY452" fmla="*/ 623880 h 1419638"/>
              <a:gd name="connsiteX453" fmla="*/ 1170404 w 1532848"/>
              <a:gd name="connsiteY453" fmla="*/ 622305 h 1419638"/>
              <a:gd name="connsiteX454" fmla="*/ 1178137 w 1532848"/>
              <a:gd name="connsiteY454" fmla="*/ 628892 h 1419638"/>
              <a:gd name="connsiteX455" fmla="*/ 1183864 w 1532848"/>
              <a:gd name="connsiteY455" fmla="*/ 634189 h 1419638"/>
              <a:gd name="connsiteX456" fmla="*/ 1216797 w 1532848"/>
              <a:gd name="connsiteY456" fmla="*/ 623021 h 1419638"/>
              <a:gd name="connsiteX457" fmla="*/ 1224332 w 1532848"/>
              <a:gd name="connsiteY457" fmla="*/ 612944 h 1419638"/>
              <a:gd name="connsiteX458" fmla="*/ 445023 w 1532848"/>
              <a:gd name="connsiteY458" fmla="*/ 598966 h 1419638"/>
              <a:gd name="connsiteX459" fmla="*/ 444880 w 1532848"/>
              <a:gd name="connsiteY459" fmla="*/ 602259 h 1419638"/>
              <a:gd name="connsiteX460" fmla="*/ 447887 w 1532848"/>
              <a:gd name="connsiteY460" fmla="*/ 609418 h 1419638"/>
              <a:gd name="connsiteX461" fmla="*/ 450321 w 1532848"/>
              <a:gd name="connsiteY461" fmla="*/ 635764 h 1419638"/>
              <a:gd name="connsiteX462" fmla="*/ 432995 w 1532848"/>
              <a:gd name="connsiteY462" fmla="*/ 668268 h 1419638"/>
              <a:gd name="connsiteX463" fmla="*/ 421970 w 1532848"/>
              <a:gd name="connsiteY463" fmla="*/ 676716 h 1419638"/>
              <a:gd name="connsiteX464" fmla="*/ 420825 w 1532848"/>
              <a:gd name="connsiteY464" fmla="*/ 678721 h 1419638"/>
              <a:gd name="connsiteX465" fmla="*/ 414525 w 1532848"/>
              <a:gd name="connsiteY465" fmla="*/ 698480 h 1419638"/>
              <a:gd name="connsiteX466" fmla="*/ 394479 w 1532848"/>
              <a:gd name="connsiteY466" fmla="*/ 747880 h 1419638"/>
              <a:gd name="connsiteX467" fmla="*/ 366128 w 1532848"/>
              <a:gd name="connsiteY467" fmla="*/ 854267 h 1419638"/>
              <a:gd name="connsiteX468" fmla="*/ 359541 w 1532848"/>
              <a:gd name="connsiteY468" fmla="*/ 863144 h 1419638"/>
              <a:gd name="connsiteX469" fmla="*/ 335342 w 1532848"/>
              <a:gd name="connsiteY469" fmla="*/ 878323 h 1419638"/>
              <a:gd name="connsiteX470" fmla="*/ 365411 w 1532848"/>
              <a:gd name="connsiteY470" fmla="*/ 878465 h 1419638"/>
              <a:gd name="connsiteX471" fmla="*/ 371426 w 1532848"/>
              <a:gd name="connsiteY471" fmla="*/ 873597 h 1419638"/>
              <a:gd name="connsiteX472" fmla="*/ 379873 w 1532848"/>
              <a:gd name="connsiteY472" fmla="*/ 846105 h 1419638"/>
              <a:gd name="connsiteX473" fmla="*/ 454044 w 1532848"/>
              <a:gd name="connsiteY473" fmla="*/ 666836 h 1419638"/>
              <a:gd name="connsiteX474" fmla="*/ 465785 w 1532848"/>
              <a:gd name="connsiteY474" fmla="*/ 636767 h 1419638"/>
              <a:gd name="connsiteX475" fmla="*/ 448889 w 1532848"/>
              <a:gd name="connsiteY475" fmla="*/ 599395 h 1419638"/>
              <a:gd name="connsiteX476" fmla="*/ 445023 w 1532848"/>
              <a:gd name="connsiteY476" fmla="*/ 598966 h 1419638"/>
              <a:gd name="connsiteX477" fmla="*/ 1166539 w 1532848"/>
              <a:gd name="connsiteY477" fmla="*/ 597390 h 1419638"/>
              <a:gd name="connsiteX478" fmla="*/ 1171551 w 1532848"/>
              <a:gd name="connsiteY478" fmla="*/ 600827 h 1419638"/>
              <a:gd name="connsiteX479" fmla="*/ 1188733 w 1532848"/>
              <a:gd name="connsiteY479" fmla="*/ 619870 h 1419638"/>
              <a:gd name="connsiteX480" fmla="*/ 1197038 w 1532848"/>
              <a:gd name="connsiteY480" fmla="*/ 623450 h 1419638"/>
              <a:gd name="connsiteX481" fmla="*/ 1200474 w 1532848"/>
              <a:gd name="connsiteY481" fmla="*/ 615145 h 1419638"/>
              <a:gd name="connsiteX482" fmla="*/ 1201190 w 1532848"/>
              <a:gd name="connsiteY482" fmla="*/ 608130 h 1419638"/>
              <a:gd name="connsiteX483" fmla="*/ 1203624 w 1532848"/>
              <a:gd name="connsiteY483" fmla="*/ 626314 h 1419638"/>
              <a:gd name="connsiteX484" fmla="*/ 1188017 w 1532848"/>
              <a:gd name="connsiteY484" fmla="*/ 628175 h 1419638"/>
              <a:gd name="connsiteX485" fmla="*/ 1177421 w 1532848"/>
              <a:gd name="connsiteY485" fmla="*/ 615432 h 1419638"/>
              <a:gd name="connsiteX486" fmla="*/ 1166969 w 1532848"/>
              <a:gd name="connsiteY486" fmla="*/ 598679 h 1419638"/>
              <a:gd name="connsiteX487" fmla="*/ 1166539 w 1532848"/>
              <a:gd name="connsiteY487" fmla="*/ 597390 h 1419638"/>
              <a:gd name="connsiteX488" fmla="*/ 907944 w 1532848"/>
              <a:gd name="connsiteY488" fmla="*/ 595100 h 1419638"/>
              <a:gd name="connsiteX489" fmla="*/ 899926 w 1532848"/>
              <a:gd name="connsiteY489" fmla="*/ 602402 h 1419638"/>
              <a:gd name="connsiteX490" fmla="*/ 894485 w 1532848"/>
              <a:gd name="connsiteY490" fmla="*/ 626600 h 1419638"/>
              <a:gd name="connsiteX491" fmla="*/ 871719 w 1532848"/>
              <a:gd name="connsiteY491" fmla="*/ 670129 h 1419638"/>
              <a:gd name="connsiteX492" fmla="*/ 864989 w 1532848"/>
              <a:gd name="connsiteY492" fmla="*/ 687312 h 1419638"/>
              <a:gd name="connsiteX493" fmla="*/ 871289 w 1532848"/>
              <a:gd name="connsiteY493" fmla="*/ 692323 h 1419638"/>
              <a:gd name="connsiteX494" fmla="*/ 890046 w 1532848"/>
              <a:gd name="connsiteY494" fmla="*/ 676143 h 1419638"/>
              <a:gd name="connsiteX495" fmla="*/ 905940 w 1532848"/>
              <a:gd name="connsiteY495" fmla="*/ 651515 h 1419638"/>
              <a:gd name="connsiteX496" fmla="*/ 911954 w 1532848"/>
              <a:gd name="connsiteY496" fmla="*/ 645501 h 1419638"/>
              <a:gd name="connsiteX497" fmla="*/ 908804 w 1532848"/>
              <a:gd name="connsiteY497" fmla="*/ 657672 h 1419638"/>
              <a:gd name="connsiteX498" fmla="*/ 904795 w 1532848"/>
              <a:gd name="connsiteY498" fmla="*/ 670272 h 1419638"/>
              <a:gd name="connsiteX499" fmla="*/ 907515 w 1532848"/>
              <a:gd name="connsiteY499" fmla="*/ 680725 h 1419638"/>
              <a:gd name="connsiteX500" fmla="*/ 918254 w 1532848"/>
              <a:gd name="connsiteY500" fmla="*/ 680439 h 1419638"/>
              <a:gd name="connsiteX501" fmla="*/ 936868 w 1532848"/>
              <a:gd name="connsiteY501" fmla="*/ 657529 h 1419638"/>
              <a:gd name="connsiteX502" fmla="*/ 940734 w 1532848"/>
              <a:gd name="connsiteY502" fmla="*/ 616005 h 1419638"/>
              <a:gd name="connsiteX503" fmla="*/ 930998 w 1532848"/>
              <a:gd name="connsiteY503" fmla="*/ 601400 h 1419638"/>
              <a:gd name="connsiteX504" fmla="*/ 907944 w 1532848"/>
              <a:gd name="connsiteY504" fmla="*/ 595100 h 1419638"/>
              <a:gd name="connsiteX505" fmla="*/ 1304858 w 1532848"/>
              <a:gd name="connsiteY505" fmla="*/ 541118 h 1419638"/>
              <a:gd name="connsiteX506" fmla="*/ 1321610 w 1532848"/>
              <a:gd name="connsiteY506" fmla="*/ 552573 h 1419638"/>
              <a:gd name="connsiteX507" fmla="*/ 1340081 w 1532848"/>
              <a:gd name="connsiteY507" fmla="*/ 595672 h 1419638"/>
              <a:gd name="connsiteX508" fmla="*/ 1332063 w 1532848"/>
              <a:gd name="connsiteY508" fmla="*/ 669413 h 1419638"/>
              <a:gd name="connsiteX509" fmla="*/ 1269204 w 1532848"/>
              <a:gd name="connsiteY509" fmla="*/ 748881 h 1419638"/>
              <a:gd name="connsiteX510" fmla="*/ 1208493 w 1532848"/>
              <a:gd name="connsiteY510" fmla="*/ 761768 h 1419638"/>
              <a:gd name="connsiteX511" fmla="*/ 1174701 w 1532848"/>
              <a:gd name="connsiteY511" fmla="*/ 739861 h 1419638"/>
              <a:gd name="connsiteX512" fmla="*/ 1178853 w 1532848"/>
              <a:gd name="connsiteY512" fmla="*/ 740863 h 1419638"/>
              <a:gd name="connsiteX513" fmla="*/ 1264622 w 1532848"/>
              <a:gd name="connsiteY513" fmla="*/ 742152 h 1419638"/>
              <a:gd name="connsiteX514" fmla="*/ 1331204 w 1532848"/>
              <a:gd name="connsiteY514" fmla="*/ 647648 h 1419638"/>
              <a:gd name="connsiteX515" fmla="*/ 1332636 w 1532848"/>
              <a:gd name="connsiteY515" fmla="*/ 587510 h 1419638"/>
              <a:gd name="connsiteX516" fmla="*/ 1304858 w 1532848"/>
              <a:gd name="connsiteY516" fmla="*/ 541118 h 1419638"/>
              <a:gd name="connsiteX517" fmla="*/ 1255458 w 1532848"/>
              <a:gd name="connsiteY517" fmla="*/ 539114 h 1419638"/>
              <a:gd name="connsiteX518" fmla="*/ 1280945 w 1532848"/>
              <a:gd name="connsiteY518" fmla="*/ 541691 h 1419638"/>
              <a:gd name="connsiteX519" fmla="*/ 1272211 w 1532848"/>
              <a:gd name="connsiteY519" fmla="*/ 545127 h 1419638"/>
              <a:gd name="connsiteX520" fmla="*/ 1213934 w 1532848"/>
              <a:gd name="connsiteY520" fmla="*/ 580924 h 1419638"/>
              <a:gd name="connsiteX521" fmla="*/ 1204913 w 1532848"/>
              <a:gd name="connsiteY521" fmla="*/ 590517 h 1419638"/>
              <a:gd name="connsiteX522" fmla="*/ 1200331 w 1532848"/>
              <a:gd name="connsiteY522" fmla="*/ 589945 h 1419638"/>
              <a:gd name="connsiteX523" fmla="*/ 1203052 w 1532848"/>
              <a:gd name="connsiteY523" fmla="*/ 566462 h 1419638"/>
              <a:gd name="connsiteX524" fmla="*/ 1255458 w 1532848"/>
              <a:gd name="connsiteY524" fmla="*/ 539114 h 1419638"/>
              <a:gd name="connsiteX525" fmla="*/ 631881 w 1532848"/>
              <a:gd name="connsiteY525" fmla="*/ 528948 h 1419638"/>
              <a:gd name="connsiteX526" fmla="*/ 585919 w 1532848"/>
              <a:gd name="connsiteY526" fmla="*/ 563599 h 1419638"/>
              <a:gd name="connsiteX527" fmla="*/ 581909 w 1532848"/>
              <a:gd name="connsiteY527" fmla="*/ 597390 h 1419638"/>
              <a:gd name="connsiteX528" fmla="*/ 586921 w 1532848"/>
              <a:gd name="connsiteY528" fmla="*/ 607271 h 1419638"/>
              <a:gd name="connsiteX529" fmla="*/ 601955 w 1532848"/>
              <a:gd name="connsiteY529" fmla="*/ 628605 h 1419638"/>
              <a:gd name="connsiteX530" fmla="*/ 620283 w 1532848"/>
              <a:gd name="connsiteY530" fmla="*/ 646647 h 1419638"/>
              <a:gd name="connsiteX531" fmla="*/ 708486 w 1532848"/>
              <a:gd name="connsiteY531" fmla="*/ 644928 h 1419638"/>
              <a:gd name="connsiteX532" fmla="*/ 732828 w 1532848"/>
              <a:gd name="connsiteY532" fmla="*/ 637340 h 1419638"/>
              <a:gd name="connsiteX533" fmla="*/ 770199 w 1532848"/>
              <a:gd name="connsiteY533" fmla="*/ 622019 h 1419638"/>
              <a:gd name="connsiteX534" fmla="*/ 776070 w 1532848"/>
              <a:gd name="connsiteY534" fmla="*/ 622305 h 1419638"/>
              <a:gd name="connsiteX535" fmla="*/ 789243 w 1532848"/>
              <a:gd name="connsiteY535" fmla="*/ 633617 h 1419638"/>
              <a:gd name="connsiteX536" fmla="*/ 800984 w 1532848"/>
              <a:gd name="connsiteY536" fmla="*/ 639058 h 1419638"/>
              <a:gd name="connsiteX537" fmla="*/ 834060 w 1532848"/>
              <a:gd name="connsiteY537" fmla="*/ 631898 h 1419638"/>
              <a:gd name="connsiteX538" fmla="*/ 846375 w 1532848"/>
              <a:gd name="connsiteY538" fmla="*/ 611566 h 1419638"/>
              <a:gd name="connsiteX539" fmla="*/ 839358 w 1532848"/>
              <a:gd name="connsiteY539" fmla="*/ 583215 h 1419638"/>
              <a:gd name="connsiteX540" fmla="*/ 819742 w 1532848"/>
              <a:gd name="connsiteY540" fmla="*/ 572619 h 1419638"/>
              <a:gd name="connsiteX541" fmla="*/ 809719 w 1532848"/>
              <a:gd name="connsiteY541" fmla="*/ 576485 h 1419638"/>
              <a:gd name="connsiteX542" fmla="*/ 780938 w 1532848"/>
              <a:gd name="connsiteY542" fmla="*/ 571617 h 1419638"/>
              <a:gd name="connsiteX543" fmla="*/ 767622 w 1532848"/>
              <a:gd name="connsiteY543" fmla="*/ 556153 h 1419638"/>
              <a:gd name="connsiteX544" fmla="*/ 747862 w 1532848"/>
              <a:gd name="connsiteY544" fmla="*/ 549853 h 1419638"/>
              <a:gd name="connsiteX545" fmla="*/ 711636 w 1532848"/>
              <a:gd name="connsiteY545" fmla="*/ 568324 h 1419638"/>
              <a:gd name="connsiteX546" fmla="*/ 696172 w 1532848"/>
              <a:gd name="connsiteY546" fmla="*/ 582499 h 1419638"/>
              <a:gd name="connsiteX547" fmla="*/ 689442 w 1532848"/>
              <a:gd name="connsiteY547" fmla="*/ 582356 h 1419638"/>
              <a:gd name="connsiteX548" fmla="*/ 675983 w 1532848"/>
              <a:gd name="connsiteY548" fmla="*/ 565603 h 1419638"/>
              <a:gd name="connsiteX549" fmla="*/ 691590 w 1532848"/>
              <a:gd name="connsiteY549" fmla="*/ 564028 h 1419638"/>
              <a:gd name="connsiteX550" fmla="*/ 702902 w 1532848"/>
              <a:gd name="connsiteY550" fmla="*/ 553862 h 1419638"/>
              <a:gd name="connsiteX551" fmla="*/ 694311 w 1532848"/>
              <a:gd name="connsiteY551" fmla="*/ 542837 h 1419638"/>
              <a:gd name="connsiteX552" fmla="*/ 692736 w 1532848"/>
              <a:gd name="connsiteY552" fmla="*/ 541978 h 1419638"/>
              <a:gd name="connsiteX553" fmla="*/ 631881 w 1532848"/>
              <a:gd name="connsiteY553" fmla="*/ 528948 h 1419638"/>
              <a:gd name="connsiteX554" fmla="*/ 1140782 w 1532848"/>
              <a:gd name="connsiteY554" fmla="*/ 515255 h 1419638"/>
              <a:gd name="connsiteX555" fmla="*/ 1160238 w 1532848"/>
              <a:gd name="connsiteY555" fmla="*/ 517778 h 1419638"/>
              <a:gd name="connsiteX556" fmla="*/ 1131028 w 1532848"/>
              <a:gd name="connsiteY556" fmla="*/ 529233 h 1419638"/>
              <a:gd name="connsiteX557" fmla="*/ 1126590 w 1532848"/>
              <a:gd name="connsiteY557" fmla="*/ 531381 h 1419638"/>
              <a:gd name="connsiteX558" fmla="*/ 1126160 w 1532848"/>
              <a:gd name="connsiteY558" fmla="*/ 528088 h 1419638"/>
              <a:gd name="connsiteX559" fmla="*/ 1140782 w 1532848"/>
              <a:gd name="connsiteY559" fmla="*/ 515255 h 1419638"/>
              <a:gd name="connsiteX560" fmla="*/ 209000 w 1532848"/>
              <a:gd name="connsiteY560" fmla="*/ 509472 h 1419638"/>
              <a:gd name="connsiteX561" fmla="*/ 201320 w 1532848"/>
              <a:gd name="connsiteY561" fmla="*/ 520642 h 1419638"/>
              <a:gd name="connsiteX562" fmla="*/ 208623 w 1532848"/>
              <a:gd name="connsiteY562" fmla="*/ 509903 h 1419638"/>
              <a:gd name="connsiteX563" fmla="*/ 209195 w 1532848"/>
              <a:gd name="connsiteY563" fmla="*/ 509331 h 1419638"/>
              <a:gd name="connsiteX564" fmla="*/ 201320 w 1532848"/>
              <a:gd name="connsiteY564" fmla="*/ 520643 h 1419638"/>
              <a:gd name="connsiteX565" fmla="*/ 208623 w 1532848"/>
              <a:gd name="connsiteY565" fmla="*/ 510047 h 1419638"/>
              <a:gd name="connsiteX566" fmla="*/ 209195 w 1532848"/>
              <a:gd name="connsiteY566" fmla="*/ 509331 h 1419638"/>
              <a:gd name="connsiteX567" fmla="*/ 209625 w 1532848"/>
              <a:gd name="connsiteY567" fmla="*/ 508758 h 1419638"/>
              <a:gd name="connsiteX568" fmla="*/ 209000 w 1532848"/>
              <a:gd name="connsiteY568" fmla="*/ 509472 h 1419638"/>
              <a:gd name="connsiteX569" fmla="*/ 209196 w 1532848"/>
              <a:gd name="connsiteY569" fmla="*/ 509187 h 1419638"/>
              <a:gd name="connsiteX570" fmla="*/ 209625 w 1532848"/>
              <a:gd name="connsiteY570" fmla="*/ 508758 h 1419638"/>
              <a:gd name="connsiteX571" fmla="*/ 213634 w 1532848"/>
              <a:gd name="connsiteY571" fmla="*/ 506038 h 1419638"/>
              <a:gd name="connsiteX572" fmla="*/ 214588 w 1532848"/>
              <a:gd name="connsiteY572" fmla="*/ 507204 h 1419638"/>
              <a:gd name="connsiteX573" fmla="*/ 209625 w 1532848"/>
              <a:gd name="connsiteY573" fmla="*/ 507470 h 1419638"/>
              <a:gd name="connsiteX574" fmla="*/ 213634 w 1532848"/>
              <a:gd name="connsiteY574" fmla="*/ 506038 h 1419638"/>
              <a:gd name="connsiteX575" fmla="*/ 934864 w 1532848"/>
              <a:gd name="connsiteY575" fmla="*/ 486511 h 1419638"/>
              <a:gd name="connsiteX576" fmla="*/ 914102 w 1532848"/>
              <a:gd name="connsiteY576" fmla="*/ 488426 h 1419638"/>
              <a:gd name="connsiteX577" fmla="*/ 912383 w 1532848"/>
              <a:gd name="connsiteY577" fmla="*/ 496014 h 1419638"/>
              <a:gd name="connsiteX578" fmla="*/ 916393 w 1532848"/>
              <a:gd name="connsiteY578" fmla="*/ 503031 h 1419638"/>
              <a:gd name="connsiteX579" fmla="*/ 920545 w 1532848"/>
              <a:gd name="connsiteY579" fmla="*/ 507899 h 1419638"/>
              <a:gd name="connsiteX580" fmla="*/ 895631 w 1532848"/>
              <a:gd name="connsiteY580" fmla="*/ 544268 h 1419638"/>
              <a:gd name="connsiteX581" fmla="*/ 841220 w 1532848"/>
              <a:gd name="connsiteY581" fmla="*/ 639487 h 1419638"/>
              <a:gd name="connsiteX582" fmla="*/ 791391 w 1532848"/>
              <a:gd name="connsiteY582" fmla="*/ 731699 h 1419638"/>
              <a:gd name="connsiteX583" fmla="*/ 789386 w 1532848"/>
              <a:gd name="connsiteY583" fmla="*/ 741866 h 1419638"/>
              <a:gd name="connsiteX584" fmla="*/ 792966 w 1532848"/>
              <a:gd name="connsiteY584" fmla="*/ 745446 h 1419638"/>
              <a:gd name="connsiteX585" fmla="*/ 796832 w 1532848"/>
              <a:gd name="connsiteY585" fmla="*/ 743154 h 1419638"/>
              <a:gd name="connsiteX586" fmla="*/ 803705 w 1532848"/>
              <a:gd name="connsiteY586" fmla="*/ 731986 h 1419638"/>
              <a:gd name="connsiteX587" fmla="*/ 877159 w 1532848"/>
              <a:gd name="connsiteY587" fmla="*/ 604264 h 1419638"/>
              <a:gd name="connsiteX588" fmla="*/ 920975 w 1532848"/>
              <a:gd name="connsiteY588" fmla="*/ 525797 h 1419638"/>
              <a:gd name="connsiteX589" fmla="*/ 926416 w 1532848"/>
              <a:gd name="connsiteY589" fmla="*/ 509617 h 1419638"/>
              <a:gd name="connsiteX590" fmla="*/ 928134 w 1532848"/>
              <a:gd name="connsiteY590" fmla="*/ 507470 h 1419638"/>
              <a:gd name="connsiteX591" fmla="*/ 930425 w 1532848"/>
              <a:gd name="connsiteY591" fmla="*/ 509044 h 1419638"/>
              <a:gd name="connsiteX592" fmla="*/ 931141 w 1532848"/>
              <a:gd name="connsiteY592" fmla="*/ 511908 h 1419638"/>
              <a:gd name="connsiteX593" fmla="*/ 937727 w 1532848"/>
              <a:gd name="connsiteY593" fmla="*/ 514342 h 1419638"/>
              <a:gd name="connsiteX594" fmla="*/ 951903 w 1532848"/>
              <a:gd name="connsiteY594" fmla="*/ 501456 h 1419638"/>
              <a:gd name="connsiteX595" fmla="*/ 952189 w 1532848"/>
              <a:gd name="connsiteY595" fmla="*/ 498019 h 1419638"/>
              <a:gd name="connsiteX596" fmla="*/ 934864 w 1532848"/>
              <a:gd name="connsiteY596" fmla="*/ 486511 h 1419638"/>
              <a:gd name="connsiteX597" fmla="*/ 1072179 w 1532848"/>
              <a:gd name="connsiteY597" fmla="*/ 478832 h 1419638"/>
              <a:gd name="connsiteX598" fmla="*/ 1063874 w 1532848"/>
              <a:gd name="connsiteY598" fmla="*/ 483987 h 1419638"/>
              <a:gd name="connsiteX599" fmla="*/ 1019773 w 1532848"/>
              <a:gd name="connsiteY599" fmla="*/ 550855 h 1419638"/>
              <a:gd name="connsiteX600" fmla="*/ 983547 w 1532848"/>
              <a:gd name="connsiteY600" fmla="*/ 658674 h 1419638"/>
              <a:gd name="connsiteX601" fmla="*/ 974240 w 1532848"/>
              <a:gd name="connsiteY601" fmla="*/ 702203 h 1419638"/>
              <a:gd name="connsiteX602" fmla="*/ 978822 w 1532848"/>
              <a:gd name="connsiteY602" fmla="*/ 713229 h 1419638"/>
              <a:gd name="connsiteX603" fmla="*/ 984120 w 1532848"/>
              <a:gd name="connsiteY603" fmla="*/ 703778 h 1419638"/>
              <a:gd name="connsiteX604" fmla="*/ 985122 w 1532848"/>
              <a:gd name="connsiteY604" fmla="*/ 699769 h 1419638"/>
              <a:gd name="connsiteX605" fmla="*/ 997866 w 1532848"/>
              <a:gd name="connsiteY605" fmla="*/ 647935 h 1419638"/>
              <a:gd name="connsiteX606" fmla="*/ 1066165 w 1532848"/>
              <a:gd name="connsiteY606" fmla="*/ 497733 h 1419638"/>
              <a:gd name="connsiteX607" fmla="*/ 1071177 w 1532848"/>
              <a:gd name="connsiteY607" fmla="*/ 488855 h 1419638"/>
              <a:gd name="connsiteX608" fmla="*/ 1072179 w 1532848"/>
              <a:gd name="connsiteY608" fmla="*/ 478832 h 1419638"/>
              <a:gd name="connsiteX609" fmla="*/ 1324294 w 1532848"/>
              <a:gd name="connsiteY609" fmla="*/ 408224 h 1419638"/>
              <a:gd name="connsiteX610" fmla="*/ 1362274 w 1532848"/>
              <a:gd name="connsiteY610" fmla="*/ 417978 h 1419638"/>
              <a:gd name="connsiteX611" fmla="*/ 1384754 w 1532848"/>
              <a:gd name="connsiteY611" fmla="*/ 433299 h 1419638"/>
              <a:gd name="connsiteX612" fmla="*/ 1379743 w 1532848"/>
              <a:gd name="connsiteY612" fmla="*/ 433013 h 1419638"/>
              <a:gd name="connsiteX613" fmla="*/ 1259037 w 1532848"/>
              <a:gd name="connsiteY613" fmla="*/ 433013 h 1419638"/>
              <a:gd name="connsiteX614" fmla="*/ 1196894 w 1532848"/>
              <a:gd name="connsiteY614" fmla="*/ 469525 h 1419638"/>
              <a:gd name="connsiteX615" fmla="*/ 1161384 w 1532848"/>
              <a:gd name="connsiteY615" fmla="*/ 501313 h 1419638"/>
              <a:gd name="connsiteX616" fmla="*/ 1156229 w 1532848"/>
              <a:gd name="connsiteY616" fmla="*/ 504033 h 1419638"/>
              <a:gd name="connsiteX617" fmla="*/ 1153795 w 1532848"/>
              <a:gd name="connsiteY617" fmla="*/ 496158 h 1419638"/>
              <a:gd name="connsiteX618" fmla="*/ 1158807 w 1532848"/>
              <a:gd name="connsiteY618" fmla="*/ 487996 h 1419638"/>
              <a:gd name="connsiteX619" fmla="*/ 1205486 w 1532848"/>
              <a:gd name="connsiteY619" fmla="*/ 446902 h 1419638"/>
              <a:gd name="connsiteX620" fmla="*/ 1285240 w 1532848"/>
              <a:gd name="connsiteY620" fmla="*/ 409960 h 1419638"/>
              <a:gd name="connsiteX621" fmla="*/ 1324294 w 1532848"/>
              <a:gd name="connsiteY621" fmla="*/ 408224 h 1419638"/>
              <a:gd name="connsiteX622" fmla="*/ 1020203 w 1532848"/>
              <a:gd name="connsiteY622" fmla="*/ 384902 h 1419638"/>
              <a:gd name="connsiteX623" fmla="*/ 1015334 w 1532848"/>
              <a:gd name="connsiteY623" fmla="*/ 385331 h 1419638"/>
              <a:gd name="connsiteX624" fmla="*/ 985122 w 1532848"/>
              <a:gd name="connsiteY624" fmla="*/ 407669 h 1419638"/>
              <a:gd name="connsiteX625" fmla="*/ 939302 w 1532848"/>
              <a:gd name="connsiteY625" fmla="*/ 469955 h 1419638"/>
              <a:gd name="connsiteX626" fmla="*/ 936868 w 1532848"/>
              <a:gd name="connsiteY626" fmla="*/ 474680 h 1419638"/>
              <a:gd name="connsiteX627" fmla="*/ 943598 w 1532848"/>
              <a:gd name="connsiteY627" fmla="*/ 483557 h 1419638"/>
              <a:gd name="connsiteX628" fmla="*/ 951616 w 1532848"/>
              <a:gd name="connsiteY628" fmla="*/ 475682 h 1419638"/>
              <a:gd name="connsiteX629" fmla="*/ 1014905 w 1532848"/>
              <a:gd name="connsiteY629" fmla="*/ 394495 h 1419638"/>
              <a:gd name="connsiteX630" fmla="*/ 1018914 w 1532848"/>
              <a:gd name="connsiteY630" fmla="*/ 389197 h 1419638"/>
              <a:gd name="connsiteX631" fmla="*/ 1020203 w 1532848"/>
              <a:gd name="connsiteY631" fmla="*/ 384902 h 1419638"/>
              <a:gd name="connsiteX632" fmla="*/ 434571 w 1532848"/>
              <a:gd name="connsiteY632" fmla="*/ 316172 h 1419638"/>
              <a:gd name="connsiteX633" fmla="*/ 433425 w 1532848"/>
              <a:gd name="connsiteY633" fmla="*/ 317318 h 1419638"/>
              <a:gd name="connsiteX634" fmla="*/ 436289 w 1532848"/>
              <a:gd name="connsiteY634" fmla="*/ 322473 h 1419638"/>
              <a:gd name="connsiteX635" fmla="*/ 474949 w 1532848"/>
              <a:gd name="connsiteY635" fmla="*/ 364999 h 1419638"/>
              <a:gd name="connsiteX636" fmla="*/ 510316 w 1532848"/>
              <a:gd name="connsiteY636" fmla="*/ 381752 h 1419638"/>
              <a:gd name="connsiteX637" fmla="*/ 595655 w 1532848"/>
              <a:gd name="connsiteY637" fmla="*/ 385618 h 1419638"/>
              <a:gd name="connsiteX638" fmla="*/ 620570 w 1532848"/>
              <a:gd name="connsiteY638" fmla="*/ 376167 h 1419638"/>
              <a:gd name="connsiteX639" fmla="*/ 646057 w 1532848"/>
              <a:gd name="connsiteY639" fmla="*/ 355262 h 1419638"/>
              <a:gd name="connsiteX640" fmla="*/ 689013 w 1532848"/>
              <a:gd name="connsiteY640" fmla="*/ 327198 h 1419638"/>
              <a:gd name="connsiteX641" fmla="*/ 695170 w 1532848"/>
              <a:gd name="connsiteY641" fmla="*/ 322186 h 1419638"/>
              <a:gd name="connsiteX642" fmla="*/ 686865 w 1532848"/>
              <a:gd name="connsiteY642" fmla="*/ 321184 h 1419638"/>
              <a:gd name="connsiteX643" fmla="*/ 648634 w 1532848"/>
              <a:gd name="connsiteY643" fmla="*/ 340228 h 1419638"/>
              <a:gd name="connsiteX644" fmla="*/ 583341 w 1532848"/>
              <a:gd name="connsiteY644" fmla="*/ 370154 h 1419638"/>
              <a:gd name="connsiteX645" fmla="*/ 559142 w 1532848"/>
              <a:gd name="connsiteY645" fmla="*/ 369581 h 1419638"/>
              <a:gd name="connsiteX646" fmla="*/ 556708 w 1532848"/>
              <a:gd name="connsiteY646" fmla="*/ 354690 h 1419638"/>
              <a:gd name="connsiteX647" fmla="*/ 566445 w 1532848"/>
              <a:gd name="connsiteY647" fmla="*/ 348962 h 1419638"/>
              <a:gd name="connsiteX648" fmla="*/ 600237 w 1532848"/>
              <a:gd name="connsiteY648" fmla="*/ 341946 h 1419638"/>
              <a:gd name="connsiteX649" fmla="*/ 620283 w 1532848"/>
              <a:gd name="connsiteY649" fmla="*/ 336934 h 1419638"/>
              <a:gd name="connsiteX650" fmla="*/ 623433 w 1532848"/>
              <a:gd name="connsiteY650" fmla="*/ 332209 h 1419638"/>
              <a:gd name="connsiteX651" fmla="*/ 618422 w 1532848"/>
              <a:gd name="connsiteY651" fmla="*/ 329918 h 1419638"/>
              <a:gd name="connsiteX652" fmla="*/ 587923 w 1532848"/>
              <a:gd name="connsiteY652" fmla="*/ 330491 h 1419638"/>
              <a:gd name="connsiteX653" fmla="*/ 484829 w 1532848"/>
              <a:gd name="connsiteY653" fmla="*/ 333641 h 1419638"/>
              <a:gd name="connsiteX654" fmla="*/ 454330 w 1532848"/>
              <a:gd name="connsiteY654" fmla="*/ 326052 h 1419638"/>
              <a:gd name="connsiteX655" fmla="*/ 434571 w 1532848"/>
              <a:gd name="connsiteY655" fmla="*/ 316172 h 1419638"/>
              <a:gd name="connsiteX656" fmla="*/ 1015191 w 1532848"/>
              <a:gd name="connsiteY656" fmla="*/ 314311 h 1419638"/>
              <a:gd name="connsiteX657" fmla="*/ 1020346 w 1532848"/>
              <a:gd name="connsiteY657" fmla="*/ 314741 h 1419638"/>
              <a:gd name="connsiteX658" fmla="*/ 1018914 w 1532848"/>
              <a:gd name="connsiteY658" fmla="*/ 318893 h 1419638"/>
              <a:gd name="connsiteX659" fmla="*/ 1019343 w 1532848"/>
              <a:gd name="connsiteY659" fmla="*/ 329203 h 1419638"/>
              <a:gd name="connsiteX660" fmla="*/ 1044974 w 1532848"/>
              <a:gd name="connsiteY660" fmla="*/ 378602 h 1419638"/>
              <a:gd name="connsiteX661" fmla="*/ 1058290 w 1532848"/>
              <a:gd name="connsiteY661" fmla="*/ 399936 h 1419638"/>
              <a:gd name="connsiteX662" fmla="*/ 1076904 w 1532848"/>
              <a:gd name="connsiteY662" fmla="*/ 405807 h 1419638"/>
              <a:gd name="connsiteX663" fmla="*/ 1065736 w 1532848"/>
              <a:gd name="connsiteY663" fmla="*/ 417978 h 1419638"/>
              <a:gd name="connsiteX664" fmla="*/ 1060867 w 1532848"/>
              <a:gd name="connsiteY664" fmla="*/ 417549 h 1419638"/>
              <a:gd name="connsiteX665" fmla="*/ 1015048 w 1532848"/>
              <a:gd name="connsiteY665" fmla="*/ 332639 h 1419638"/>
              <a:gd name="connsiteX666" fmla="*/ 1011325 w 1532848"/>
              <a:gd name="connsiteY666" fmla="*/ 320182 h 1419638"/>
              <a:gd name="connsiteX667" fmla="*/ 1015191 w 1532848"/>
              <a:gd name="connsiteY667" fmla="*/ 314311 h 1419638"/>
              <a:gd name="connsiteX668" fmla="*/ 360273 w 1532848"/>
              <a:gd name="connsiteY668" fmla="*/ 304816 h 1419638"/>
              <a:gd name="connsiteX669" fmla="*/ 365991 w 1532848"/>
              <a:gd name="connsiteY669" fmla="*/ 320785 h 1419638"/>
              <a:gd name="connsiteX670" fmla="*/ 362870 w 1532848"/>
              <a:gd name="connsiteY670" fmla="*/ 316602 h 1419638"/>
              <a:gd name="connsiteX671" fmla="*/ 1023621 w 1532848"/>
              <a:gd name="connsiteY671" fmla="*/ 303948 h 1419638"/>
              <a:gd name="connsiteX672" fmla="*/ 1010037 w 1532848"/>
              <a:gd name="connsiteY672" fmla="*/ 306579 h 1419638"/>
              <a:gd name="connsiteX673" fmla="*/ 1003736 w 1532848"/>
              <a:gd name="connsiteY673" fmla="*/ 330348 h 1419638"/>
              <a:gd name="connsiteX674" fmla="*/ 1016623 w 1532848"/>
              <a:gd name="connsiteY674" fmla="*/ 355978 h 1419638"/>
              <a:gd name="connsiteX675" fmla="*/ 1062013 w 1532848"/>
              <a:gd name="connsiteY675" fmla="*/ 441460 h 1419638"/>
              <a:gd name="connsiteX676" fmla="*/ 1085066 w 1532848"/>
              <a:gd name="connsiteY676" fmla="*/ 480551 h 1419638"/>
              <a:gd name="connsiteX677" fmla="*/ 1117140 w 1532848"/>
              <a:gd name="connsiteY677" fmla="*/ 535248 h 1419638"/>
              <a:gd name="connsiteX678" fmla="*/ 1128165 w 1532848"/>
              <a:gd name="connsiteY678" fmla="*/ 547418 h 1419638"/>
              <a:gd name="connsiteX679" fmla="*/ 1131745 w 1532848"/>
              <a:gd name="connsiteY679" fmla="*/ 550425 h 1419638"/>
              <a:gd name="connsiteX680" fmla="*/ 1149214 w 1532848"/>
              <a:gd name="connsiteY680" fmla="*/ 583788 h 1419638"/>
              <a:gd name="connsiteX681" fmla="*/ 1148498 w 1532848"/>
              <a:gd name="connsiteY681" fmla="*/ 585219 h 1419638"/>
              <a:gd name="connsiteX682" fmla="*/ 1133177 w 1532848"/>
              <a:gd name="connsiteY682" fmla="*/ 559876 h 1419638"/>
              <a:gd name="connsiteX683" fmla="*/ 1116424 w 1532848"/>
              <a:gd name="connsiteY683" fmla="*/ 559876 h 1419638"/>
              <a:gd name="connsiteX684" fmla="*/ 1069459 w 1532848"/>
              <a:gd name="connsiteY684" fmla="*/ 712656 h 1419638"/>
              <a:gd name="connsiteX685" fmla="*/ 1075043 w 1532848"/>
              <a:gd name="connsiteY685" fmla="*/ 802720 h 1419638"/>
              <a:gd name="connsiteX686" fmla="*/ 1085639 w 1532848"/>
              <a:gd name="connsiteY686" fmla="*/ 840664 h 1419638"/>
              <a:gd name="connsiteX687" fmla="*/ 1084780 w 1532848"/>
              <a:gd name="connsiteY687" fmla="*/ 841237 h 1419638"/>
              <a:gd name="connsiteX688" fmla="*/ 1083491 w 1532848"/>
              <a:gd name="connsiteY688" fmla="*/ 839376 h 1419638"/>
              <a:gd name="connsiteX689" fmla="*/ 1060295 w 1532848"/>
              <a:gd name="connsiteY689" fmla="*/ 757330 h 1419638"/>
              <a:gd name="connsiteX690" fmla="*/ 1062013 w 1532848"/>
              <a:gd name="connsiteY690" fmla="*/ 673566 h 1419638"/>
              <a:gd name="connsiteX691" fmla="*/ 1085066 w 1532848"/>
              <a:gd name="connsiteY691" fmla="*/ 599968 h 1419638"/>
              <a:gd name="connsiteX692" fmla="*/ 1097667 w 1532848"/>
              <a:gd name="connsiteY692" fmla="*/ 577631 h 1419638"/>
              <a:gd name="connsiteX693" fmla="*/ 1100674 w 1532848"/>
              <a:gd name="connsiteY693" fmla="*/ 570042 h 1419638"/>
              <a:gd name="connsiteX694" fmla="*/ 1104683 w 1532848"/>
              <a:gd name="connsiteY694" fmla="*/ 558014 h 1419638"/>
              <a:gd name="connsiteX695" fmla="*/ 1106544 w 1532848"/>
              <a:gd name="connsiteY695" fmla="*/ 523793 h 1419638"/>
              <a:gd name="connsiteX696" fmla="*/ 1105399 w 1532848"/>
              <a:gd name="connsiteY696" fmla="*/ 521788 h 1419638"/>
              <a:gd name="connsiteX697" fmla="*/ 1099385 w 1532848"/>
              <a:gd name="connsiteY697" fmla="*/ 521502 h 1419638"/>
              <a:gd name="connsiteX698" fmla="*/ 1057574 w 1532848"/>
              <a:gd name="connsiteY698" fmla="*/ 606841 h 1419638"/>
              <a:gd name="connsiteX699" fmla="*/ 1042969 w 1532848"/>
              <a:gd name="connsiteY699" fmla="*/ 789547 h 1419638"/>
              <a:gd name="connsiteX700" fmla="*/ 1164964 w 1532848"/>
              <a:gd name="connsiteY700" fmla="*/ 909823 h 1419638"/>
              <a:gd name="connsiteX701" fmla="*/ 1189449 w 1532848"/>
              <a:gd name="connsiteY701" fmla="*/ 911255 h 1419638"/>
              <a:gd name="connsiteX702" fmla="*/ 1322326 w 1532848"/>
              <a:gd name="connsiteY702" fmla="*/ 850114 h 1419638"/>
              <a:gd name="connsiteX703" fmla="*/ 1454487 w 1532848"/>
              <a:gd name="connsiteY703" fmla="*/ 570185 h 1419638"/>
              <a:gd name="connsiteX704" fmla="*/ 1418118 w 1532848"/>
              <a:gd name="connsiteY704" fmla="*/ 439742 h 1419638"/>
              <a:gd name="connsiteX705" fmla="*/ 1283236 w 1532848"/>
              <a:gd name="connsiteY705" fmla="*/ 384472 h 1419638"/>
              <a:gd name="connsiteX706" fmla="*/ 1187731 w 1532848"/>
              <a:gd name="connsiteY706" fmla="*/ 426999 h 1419638"/>
              <a:gd name="connsiteX707" fmla="*/ 1144202 w 1532848"/>
              <a:gd name="connsiteY707" fmla="*/ 463654 h 1419638"/>
              <a:gd name="connsiteX708" fmla="*/ 1133606 w 1532848"/>
              <a:gd name="connsiteY708" fmla="*/ 461793 h 1419638"/>
              <a:gd name="connsiteX709" fmla="*/ 1099242 w 1532848"/>
              <a:gd name="connsiteY709" fmla="*/ 406953 h 1419638"/>
              <a:gd name="connsiteX710" fmla="*/ 1077477 w 1532848"/>
              <a:gd name="connsiteY710" fmla="*/ 377599 h 1419638"/>
              <a:gd name="connsiteX711" fmla="*/ 1045260 w 1532848"/>
              <a:gd name="connsiteY711" fmla="*/ 323475 h 1419638"/>
              <a:gd name="connsiteX712" fmla="*/ 1036240 w 1532848"/>
              <a:gd name="connsiteY712" fmla="*/ 310874 h 1419638"/>
              <a:gd name="connsiteX713" fmla="*/ 1023621 w 1532848"/>
              <a:gd name="connsiteY713" fmla="*/ 303948 h 1419638"/>
              <a:gd name="connsiteX714" fmla="*/ 856183 w 1532848"/>
              <a:gd name="connsiteY714" fmla="*/ 291025 h 1419638"/>
              <a:gd name="connsiteX715" fmla="*/ 820171 w 1532848"/>
              <a:gd name="connsiteY715" fmla="*/ 296842 h 1419638"/>
              <a:gd name="connsiteX716" fmla="*/ 677701 w 1532848"/>
              <a:gd name="connsiteY716" fmla="*/ 359558 h 1419638"/>
              <a:gd name="connsiteX717" fmla="*/ 512607 w 1532848"/>
              <a:gd name="connsiteY717" fmla="*/ 504892 h 1419638"/>
              <a:gd name="connsiteX718" fmla="*/ 502012 w 1532848"/>
              <a:gd name="connsiteY718" fmla="*/ 539686 h 1419638"/>
              <a:gd name="connsiteX719" fmla="*/ 482252 w 1532848"/>
              <a:gd name="connsiteY719" fmla="*/ 609132 h 1419638"/>
              <a:gd name="connsiteX720" fmla="*/ 475522 w 1532848"/>
              <a:gd name="connsiteY720" fmla="*/ 619012 h 1419638"/>
              <a:gd name="connsiteX721" fmla="*/ 475092 w 1532848"/>
              <a:gd name="connsiteY721" fmla="*/ 622878 h 1419638"/>
              <a:gd name="connsiteX722" fmla="*/ 478959 w 1532848"/>
              <a:gd name="connsiteY722" fmla="*/ 622734 h 1419638"/>
              <a:gd name="connsiteX723" fmla="*/ 494852 w 1532848"/>
              <a:gd name="connsiteY723" fmla="*/ 613284 h 1419638"/>
              <a:gd name="connsiteX724" fmla="*/ 582482 w 1532848"/>
              <a:gd name="connsiteY724" fmla="*/ 546273 h 1419638"/>
              <a:gd name="connsiteX725" fmla="*/ 666819 w 1532848"/>
              <a:gd name="connsiteY725" fmla="*/ 491719 h 1419638"/>
              <a:gd name="connsiteX726" fmla="*/ 861982 w 1532848"/>
              <a:gd name="connsiteY726" fmla="*/ 445040 h 1419638"/>
              <a:gd name="connsiteX727" fmla="*/ 935007 w 1532848"/>
              <a:gd name="connsiteY727" fmla="*/ 440458 h 1419638"/>
              <a:gd name="connsiteX728" fmla="*/ 963787 w 1532848"/>
              <a:gd name="connsiteY728" fmla="*/ 417262 h 1419638"/>
              <a:gd name="connsiteX729" fmla="*/ 968512 w 1532848"/>
              <a:gd name="connsiteY729" fmla="*/ 383470 h 1419638"/>
              <a:gd name="connsiteX730" fmla="*/ 964217 w 1532848"/>
              <a:gd name="connsiteY730" fmla="*/ 356694 h 1419638"/>
              <a:gd name="connsiteX731" fmla="*/ 932716 w 1532848"/>
              <a:gd name="connsiteY731" fmla="*/ 312450 h 1419638"/>
              <a:gd name="connsiteX732" fmla="*/ 892624 w 1532848"/>
              <a:gd name="connsiteY732" fmla="*/ 292403 h 1419638"/>
              <a:gd name="connsiteX733" fmla="*/ 856183 w 1532848"/>
              <a:gd name="connsiteY733" fmla="*/ 291025 h 1419638"/>
              <a:gd name="connsiteX734" fmla="*/ 803417 w 1532848"/>
              <a:gd name="connsiteY734" fmla="*/ 270209 h 1419638"/>
              <a:gd name="connsiteX735" fmla="*/ 804563 w 1532848"/>
              <a:gd name="connsiteY735" fmla="*/ 271068 h 1419638"/>
              <a:gd name="connsiteX736" fmla="*/ 800268 w 1532848"/>
              <a:gd name="connsiteY736" fmla="*/ 277512 h 1419638"/>
              <a:gd name="connsiteX737" fmla="*/ 803417 w 1532848"/>
              <a:gd name="connsiteY737" fmla="*/ 270209 h 1419638"/>
              <a:gd name="connsiteX738" fmla="*/ 1129454 w 1532848"/>
              <a:gd name="connsiteY738" fmla="*/ 237993 h 1419638"/>
              <a:gd name="connsiteX739" fmla="*/ 1134609 w 1532848"/>
              <a:gd name="connsiteY739" fmla="*/ 240141 h 1419638"/>
              <a:gd name="connsiteX740" fmla="*/ 1141625 w 1532848"/>
              <a:gd name="connsiteY740" fmla="*/ 249019 h 1419638"/>
              <a:gd name="connsiteX741" fmla="*/ 1173555 w 1532848"/>
              <a:gd name="connsiteY741" fmla="*/ 309443 h 1419638"/>
              <a:gd name="connsiteX742" fmla="*/ 1165823 w 1532848"/>
              <a:gd name="connsiteY742" fmla="*/ 305291 h 1419638"/>
              <a:gd name="connsiteX743" fmla="*/ 1143057 w 1532848"/>
              <a:gd name="connsiteY743" fmla="*/ 263337 h 1419638"/>
              <a:gd name="connsiteX744" fmla="*/ 1129741 w 1532848"/>
              <a:gd name="connsiteY744" fmla="*/ 249019 h 1419638"/>
              <a:gd name="connsiteX745" fmla="*/ 1126447 w 1532848"/>
              <a:gd name="connsiteY745" fmla="*/ 244150 h 1419638"/>
              <a:gd name="connsiteX746" fmla="*/ 1129454 w 1532848"/>
              <a:gd name="connsiteY746" fmla="*/ 237993 h 1419638"/>
              <a:gd name="connsiteX747" fmla="*/ 364266 w 1532848"/>
              <a:gd name="connsiteY747" fmla="*/ 234126 h 1419638"/>
              <a:gd name="connsiteX748" fmla="*/ 363980 w 1532848"/>
              <a:gd name="connsiteY748" fmla="*/ 237133 h 1419638"/>
              <a:gd name="connsiteX749" fmla="*/ 355675 w 1532848"/>
              <a:gd name="connsiteY749" fmla="*/ 283955 h 1419638"/>
              <a:gd name="connsiteX750" fmla="*/ 360273 w 1532848"/>
              <a:gd name="connsiteY750" fmla="*/ 304816 h 1419638"/>
              <a:gd name="connsiteX751" fmla="*/ 348086 w 1532848"/>
              <a:gd name="connsiteY751" fmla="*/ 270782 h 1419638"/>
              <a:gd name="connsiteX752" fmla="*/ 348945 w 1532848"/>
              <a:gd name="connsiteY752" fmla="*/ 255461 h 1419638"/>
              <a:gd name="connsiteX753" fmla="*/ 364266 w 1532848"/>
              <a:gd name="connsiteY753" fmla="*/ 234126 h 1419638"/>
              <a:gd name="connsiteX754" fmla="*/ 837927 w 1532848"/>
              <a:gd name="connsiteY754" fmla="*/ 230690 h 1419638"/>
              <a:gd name="connsiteX755" fmla="*/ 846375 w 1532848"/>
              <a:gd name="connsiteY755" fmla="*/ 241142 h 1419638"/>
              <a:gd name="connsiteX756" fmla="*/ 846375 w 1532848"/>
              <a:gd name="connsiteY756" fmla="*/ 245438 h 1419638"/>
              <a:gd name="connsiteX757" fmla="*/ 842939 w 1532848"/>
              <a:gd name="connsiteY757" fmla="*/ 243003 h 1419638"/>
              <a:gd name="connsiteX758" fmla="*/ 837927 w 1532848"/>
              <a:gd name="connsiteY758" fmla="*/ 230690 h 1419638"/>
              <a:gd name="connsiteX759" fmla="*/ 955769 w 1532848"/>
              <a:gd name="connsiteY759" fmla="*/ 227254 h 1419638"/>
              <a:gd name="connsiteX760" fmla="*/ 929852 w 1532848"/>
              <a:gd name="connsiteY760" fmla="*/ 236131 h 1419638"/>
              <a:gd name="connsiteX761" fmla="*/ 928420 w 1532848"/>
              <a:gd name="connsiteY761" fmla="*/ 247156 h 1419638"/>
              <a:gd name="connsiteX762" fmla="*/ 965219 w 1532848"/>
              <a:gd name="connsiteY762" fmla="*/ 247443 h 1419638"/>
              <a:gd name="connsiteX763" fmla="*/ 968512 w 1532848"/>
              <a:gd name="connsiteY763" fmla="*/ 234556 h 1419638"/>
              <a:gd name="connsiteX764" fmla="*/ 955769 w 1532848"/>
              <a:gd name="connsiteY764" fmla="*/ 227254 h 1419638"/>
              <a:gd name="connsiteX765" fmla="*/ 950901 w 1532848"/>
              <a:gd name="connsiteY765" fmla="*/ 211360 h 1419638"/>
              <a:gd name="connsiteX766" fmla="*/ 928850 w 1532848"/>
              <a:gd name="connsiteY766" fmla="*/ 216801 h 1419638"/>
              <a:gd name="connsiteX767" fmla="*/ 883889 w 1532848"/>
              <a:gd name="connsiteY767" fmla="*/ 225535 h 1419638"/>
              <a:gd name="connsiteX768" fmla="*/ 870716 w 1532848"/>
              <a:gd name="connsiteY768" fmla="*/ 225535 h 1419638"/>
              <a:gd name="connsiteX769" fmla="*/ 862841 w 1532848"/>
              <a:gd name="connsiteY769" fmla="*/ 227540 h 1419638"/>
              <a:gd name="connsiteX770" fmla="*/ 871146 w 1532848"/>
              <a:gd name="connsiteY770" fmla="*/ 231692 h 1419638"/>
              <a:gd name="connsiteX771" fmla="*/ 936439 w 1532848"/>
              <a:gd name="connsiteY771" fmla="*/ 225535 h 1419638"/>
              <a:gd name="connsiteX772" fmla="*/ 953478 w 1532848"/>
              <a:gd name="connsiteY772" fmla="*/ 216944 h 1419638"/>
              <a:gd name="connsiteX773" fmla="*/ 955626 w 1532848"/>
              <a:gd name="connsiteY773" fmla="*/ 212935 h 1419638"/>
              <a:gd name="connsiteX774" fmla="*/ 950901 w 1532848"/>
              <a:gd name="connsiteY774" fmla="*/ 211360 h 1419638"/>
              <a:gd name="connsiteX775" fmla="*/ 1055713 w 1532848"/>
              <a:gd name="connsiteY775" fmla="*/ 210071 h 1419638"/>
              <a:gd name="connsiteX776" fmla="*/ 1108978 w 1532848"/>
              <a:gd name="connsiteY776" fmla="*/ 251882 h 1419638"/>
              <a:gd name="connsiteX777" fmla="*/ 1115565 w 1532848"/>
              <a:gd name="connsiteY777" fmla="*/ 265055 h 1419638"/>
              <a:gd name="connsiteX778" fmla="*/ 1114419 w 1532848"/>
              <a:gd name="connsiteY778" fmla="*/ 270496 h 1419638"/>
              <a:gd name="connsiteX779" fmla="*/ 1094659 w 1532848"/>
              <a:gd name="connsiteY779" fmla="*/ 276366 h 1419638"/>
              <a:gd name="connsiteX780" fmla="*/ 1076045 w 1532848"/>
              <a:gd name="connsiteY780" fmla="*/ 265914 h 1419638"/>
              <a:gd name="connsiteX781" fmla="*/ 1070032 w 1532848"/>
              <a:gd name="connsiteY781" fmla="*/ 245152 h 1419638"/>
              <a:gd name="connsiteX782" fmla="*/ 1073325 w 1532848"/>
              <a:gd name="connsiteY782" fmla="*/ 244293 h 1419638"/>
              <a:gd name="connsiteX783" fmla="*/ 1079482 w 1532848"/>
              <a:gd name="connsiteY783" fmla="*/ 252454 h 1419638"/>
              <a:gd name="connsiteX784" fmla="*/ 1092798 w 1532848"/>
              <a:gd name="connsiteY784" fmla="*/ 265914 h 1419638"/>
              <a:gd name="connsiteX785" fmla="*/ 1099528 w 1532848"/>
              <a:gd name="connsiteY785" fmla="*/ 266487 h 1419638"/>
              <a:gd name="connsiteX786" fmla="*/ 1100387 w 1532848"/>
              <a:gd name="connsiteY786" fmla="*/ 260329 h 1419638"/>
              <a:gd name="connsiteX787" fmla="*/ 1088502 w 1532848"/>
              <a:gd name="connsiteY787" fmla="*/ 233124 h 1419638"/>
              <a:gd name="connsiteX788" fmla="*/ 1081487 w 1532848"/>
              <a:gd name="connsiteY788" fmla="*/ 227683 h 1419638"/>
              <a:gd name="connsiteX789" fmla="*/ 1056143 w 1532848"/>
              <a:gd name="connsiteY789" fmla="*/ 216944 h 1419638"/>
              <a:gd name="connsiteX790" fmla="*/ 1044974 w 1532848"/>
              <a:gd name="connsiteY790" fmla="*/ 210358 h 1419638"/>
              <a:gd name="connsiteX791" fmla="*/ 1055713 w 1532848"/>
              <a:gd name="connsiteY791" fmla="*/ 210071 h 1419638"/>
              <a:gd name="connsiteX792" fmla="*/ 1078623 w 1532848"/>
              <a:gd name="connsiteY792" fmla="*/ 205060 h 1419638"/>
              <a:gd name="connsiteX793" fmla="*/ 1082919 w 1532848"/>
              <a:gd name="connsiteY793" fmla="*/ 207637 h 1419638"/>
              <a:gd name="connsiteX794" fmla="*/ 1080342 w 1532848"/>
              <a:gd name="connsiteY794" fmla="*/ 209356 h 1419638"/>
              <a:gd name="connsiteX795" fmla="*/ 1076046 w 1532848"/>
              <a:gd name="connsiteY795" fmla="*/ 207494 h 1419638"/>
              <a:gd name="connsiteX796" fmla="*/ 1078623 w 1532848"/>
              <a:gd name="connsiteY796" fmla="*/ 205060 h 1419638"/>
              <a:gd name="connsiteX797" fmla="*/ 508025 w 1532848"/>
              <a:gd name="connsiteY797" fmla="*/ 198044 h 1419638"/>
              <a:gd name="connsiteX798" fmla="*/ 508168 w 1532848"/>
              <a:gd name="connsiteY798" fmla="*/ 211933 h 1419638"/>
              <a:gd name="connsiteX799" fmla="*/ 525494 w 1532848"/>
              <a:gd name="connsiteY799" fmla="*/ 259184 h 1419638"/>
              <a:gd name="connsiteX800" fmla="*/ 523203 w 1532848"/>
              <a:gd name="connsiteY800" fmla="*/ 268348 h 1419638"/>
              <a:gd name="connsiteX801" fmla="*/ 505018 w 1532848"/>
              <a:gd name="connsiteY801" fmla="*/ 286533 h 1419638"/>
              <a:gd name="connsiteX802" fmla="*/ 505591 w 1532848"/>
              <a:gd name="connsiteY802" fmla="*/ 307724 h 1419638"/>
              <a:gd name="connsiteX803" fmla="*/ 517619 w 1532848"/>
              <a:gd name="connsiteY803" fmla="*/ 319323 h 1419638"/>
              <a:gd name="connsiteX804" fmla="*/ 521771 w 1532848"/>
              <a:gd name="connsiteY804" fmla="*/ 321327 h 1419638"/>
              <a:gd name="connsiteX805" fmla="*/ 522773 w 1532848"/>
              <a:gd name="connsiteY805" fmla="*/ 316602 h 1419638"/>
              <a:gd name="connsiteX806" fmla="*/ 539956 w 1532848"/>
              <a:gd name="connsiteY806" fmla="*/ 296985 h 1419638"/>
              <a:gd name="connsiteX807" fmla="*/ 588925 w 1532848"/>
              <a:gd name="connsiteY807" fmla="*/ 285960 h 1419638"/>
              <a:gd name="connsiteX808" fmla="*/ 671687 w 1532848"/>
              <a:gd name="connsiteY808" fmla="*/ 261905 h 1419638"/>
              <a:gd name="connsiteX809" fmla="*/ 680422 w 1532848"/>
              <a:gd name="connsiteY809" fmla="*/ 265914 h 1419638"/>
              <a:gd name="connsiteX810" fmla="*/ 681710 w 1532848"/>
              <a:gd name="connsiteY810" fmla="*/ 267060 h 1419638"/>
              <a:gd name="connsiteX811" fmla="*/ 689729 w 1532848"/>
              <a:gd name="connsiteY811" fmla="*/ 278514 h 1419638"/>
              <a:gd name="connsiteX812" fmla="*/ 707198 w 1532848"/>
              <a:gd name="connsiteY812" fmla="*/ 307295 h 1419638"/>
              <a:gd name="connsiteX813" fmla="*/ 711779 w 1532848"/>
              <a:gd name="connsiteY813" fmla="*/ 308727 h 1419638"/>
              <a:gd name="connsiteX814" fmla="*/ 711493 w 1532848"/>
              <a:gd name="connsiteY814" fmla="*/ 304288 h 1419638"/>
              <a:gd name="connsiteX815" fmla="*/ 708343 w 1532848"/>
              <a:gd name="connsiteY815" fmla="*/ 286103 h 1419638"/>
              <a:gd name="connsiteX816" fmla="*/ 709918 w 1532848"/>
              <a:gd name="connsiteY816" fmla="*/ 261046 h 1419638"/>
              <a:gd name="connsiteX817" fmla="*/ 703474 w 1532848"/>
              <a:gd name="connsiteY817" fmla="*/ 254316 h 1419638"/>
              <a:gd name="connsiteX818" fmla="*/ 683142 w 1532848"/>
              <a:gd name="connsiteY818" fmla="*/ 255032 h 1419638"/>
              <a:gd name="connsiteX819" fmla="*/ 599951 w 1532848"/>
              <a:gd name="connsiteY819" fmla="*/ 251309 h 1419638"/>
              <a:gd name="connsiteX820" fmla="*/ 582768 w 1532848"/>
              <a:gd name="connsiteY820" fmla="*/ 245438 h 1419638"/>
              <a:gd name="connsiteX821" fmla="*/ 520626 w 1532848"/>
              <a:gd name="connsiteY821" fmla="*/ 202482 h 1419638"/>
              <a:gd name="connsiteX822" fmla="*/ 508025 w 1532848"/>
              <a:gd name="connsiteY822" fmla="*/ 198044 h 1419638"/>
              <a:gd name="connsiteX823" fmla="*/ 1039963 w 1532848"/>
              <a:gd name="connsiteY823" fmla="*/ 193461 h 1419638"/>
              <a:gd name="connsiteX824" fmla="*/ 1069459 w 1532848"/>
              <a:gd name="connsiteY824" fmla="*/ 200764 h 1419638"/>
              <a:gd name="connsiteX825" fmla="*/ 1072179 w 1532848"/>
              <a:gd name="connsiteY825" fmla="*/ 203198 h 1419638"/>
              <a:gd name="connsiteX826" fmla="*/ 1067597 w 1532848"/>
              <a:gd name="connsiteY826" fmla="*/ 205060 h 1419638"/>
              <a:gd name="connsiteX827" fmla="*/ 1056142 w 1532848"/>
              <a:gd name="connsiteY827" fmla="*/ 201909 h 1419638"/>
              <a:gd name="connsiteX828" fmla="*/ 1045260 w 1532848"/>
              <a:gd name="connsiteY828" fmla="*/ 204917 h 1419638"/>
              <a:gd name="connsiteX829" fmla="*/ 1040392 w 1532848"/>
              <a:gd name="connsiteY829" fmla="*/ 205489 h 1419638"/>
              <a:gd name="connsiteX830" fmla="*/ 1035094 w 1532848"/>
              <a:gd name="connsiteY830" fmla="*/ 200764 h 1419638"/>
              <a:gd name="connsiteX831" fmla="*/ 1033805 w 1532848"/>
              <a:gd name="connsiteY831" fmla="*/ 194177 h 1419638"/>
              <a:gd name="connsiteX832" fmla="*/ 1039963 w 1532848"/>
              <a:gd name="connsiteY832" fmla="*/ 193461 h 1419638"/>
              <a:gd name="connsiteX833" fmla="*/ 975386 w 1532848"/>
              <a:gd name="connsiteY833" fmla="*/ 190025 h 1419638"/>
              <a:gd name="connsiteX834" fmla="*/ 956485 w 1532848"/>
              <a:gd name="connsiteY834" fmla="*/ 199762 h 1419638"/>
              <a:gd name="connsiteX835" fmla="*/ 955053 w 1532848"/>
              <a:gd name="connsiteY835" fmla="*/ 205489 h 1419638"/>
              <a:gd name="connsiteX836" fmla="*/ 973667 w 1532848"/>
              <a:gd name="connsiteY836" fmla="*/ 216944 h 1419638"/>
              <a:gd name="connsiteX837" fmla="*/ 984263 w 1532848"/>
              <a:gd name="connsiteY837" fmla="*/ 209928 h 1419638"/>
              <a:gd name="connsiteX838" fmla="*/ 980683 w 1532848"/>
              <a:gd name="connsiteY838" fmla="*/ 191744 h 1419638"/>
              <a:gd name="connsiteX839" fmla="*/ 975386 w 1532848"/>
              <a:gd name="connsiteY839" fmla="*/ 190025 h 1419638"/>
              <a:gd name="connsiteX840" fmla="*/ 490649 w 1532848"/>
              <a:gd name="connsiteY840" fmla="*/ 166825 h 1419638"/>
              <a:gd name="connsiteX841" fmla="*/ 490816 w 1532848"/>
              <a:gd name="connsiteY841" fmla="*/ 167112 h 1419638"/>
              <a:gd name="connsiteX842" fmla="*/ 490818 w 1532848"/>
              <a:gd name="connsiteY842" fmla="*/ 167078 h 1419638"/>
              <a:gd name="connsiteX843" fmla="*/ 489178 w 1532848"/>
              <a:gd name="connsiteY843" fmla="*/ 164692 h 1419638"/>
              <a:gd name="connsiteX844" fmla="*/ 490799 w 1532848"/>
              <a:gd name="connsiteY844" fmla="*/ 167469 h 1419638"/>
              <a:gd name="connsiteX845" fmla="*/ 490814 w 1532848"/>
              <a:gd name="connsiteY845" fmla="*/ 167146 h 1419638"/>
              <a:gd name="connsiteX846" fmla="*/ 667392 w 1532848"/>
              <a:gd name="connsiteY846" fmla="*/ 163106 h 1419638"/>
              <a:gd name="connsiteX847" fmla="*/ 671544 w 1532848"/>
              <a:gd name="connsiteY847" fmla="*/ 166257 h 1419638"/>
              <a:gd name="connsiteX848" fmla="*/ 667821 w 1532848"/>
              <a:gd name="connsiteY848" fmla="*/ 168118 h 1419638"/>
              <a:gd name="connsiteX849" fmla="*/ 664098 w 1532848"/>
              <a:gd name="connsiteY849" fmla="*/ 165684 h 1419638"/>
              <a:gd name="connsiteX850" fmla="*/ 667392 w 1532848"/>
              <a:gd name="connsiteY850" fmla="*/ 163106 h 1419638"/>
              <a:gd name="connsiteX851" fmla="*/ 565837 w 1532848"/>
              <a:gd name="connsiteY851" fmla="*/ 151947 h 1419638"/>
              <a:gd name="connsiteX852" fmla="*/ 565722 w 1532848"/>
              <a:gd name="connsiteY852" fmla="*/ 151979 h 1419638"/>
              <a:gd name="connsiteX853" fmla="*/ 565719 w 1532848"/>
              <a:gd name="connsiteY853" fmla="*/ 152145 h 1419638"/>
              <a:gd name="connsiteX854" fmla="*/ 479254 w 1532848"/>
              <a:gd name="connsiteY854" fmla="*/ 146919 h 1419638"/>
              <a:gd name="connsiteX855" fmla="*/ 479244 w 1532848"/>
              <a:gd name="connsiteY855" fmla="*/ 146926 h 1419638"/>
              <a:gd name="connsiteX856" fmla="*/ 479674 w 1532848"/>
              <a:gd name="connsiteY856" fmla="*/ 153799 h 1419638"/>
              <a:gd name="connsiteX857" fmla="*/ 485865 w 1532848"/>
              <a:gd name="connsiteY857" fmla="*/ 158865 h 1419638"/>
              <a:gd name="connsiteX858" fmla="*/ 485831 w 1532848"/>
              <a:gd name="connsiteY858" fmla="*/ 158954 h 1419638"/>
              <a:gd name="connsiteX859" fmla="*/ 486276 w 1532848"/>
              <a:gd name="connsiteY859" fmla="*/ 159717 h 1419638"/>
              <a:gd name="connsiteX860" fmla="*/ 486261 w 1532848"/>
              <a:gd name="connsiteY860" fmla="*/ 159673 h 1419638"/>
              <a:gd name="connsiteX861" fmla="*/ 485974 w 1532848"/>
              <a:gd name="connsiteY861" fmla="*/ 158954 h 1419638"/>
              <a:gd name="connsiteX862" fmla="*/ 485865 w 1532848"/>
              <a:gd name="connsiteY862" fmla="*/ 158865 h 1419638"/>
              <a:gd name="connsiteX863" fmla="*/ 485906 w 1532848"/>
              <a:gd name="connsiteY863" fmla="*/ 158754 h 1419638"/>
              <a:gd name="connsiteX864" fmla="*/ 479675 w 1532848"/>
              <a:gd name="connsiteY864" fmla="*/ 153655 h 1419638"/>
              <a:gd name="connsiteX865" fmla="*/ 600953 w 1532848"/>
              <a:gd name="connsiteY865" fmla="*/ 142631 h 1419638"/>
              <a:gd name="connsiteX866" fmla="*/ 605249 w 1532848"/>
              <a:gd name="connsiteY866" fmla="*/ 145781 h 1419638"/>
              <a:gd name="connsiteX867" fmla="*/ 611401 w 1532848"/>
              <a:gd name="connsiteY867" fmla="*/ 148155 h 1419638"/>
              <a:gd name="connsiteX868" fmla="*/ 611205 w 1532848"/>
              <a:gd name="connsiteY868" fmla="*/ 148024 h 1419638"/>
              <a:gd name="connsiteX869" fmla="*/ 615784 w 1532848"/>
              <a:gd name="connsiteY869" fmla="*/ 149791 h 1419638"/>
              <a:gd name="connsiteX870" fmla="*/ 615595 w 1532848"/>
              <a:gd name="connsiteY870" fmla="*/ 149773 h 1419638"/>
              <a:gd name="connsiteX871" fmla="*/ 623433 w 1532848"/>
              <a:gd name="connsiteY871" fmla="*/ 152797 h 1419638"/>
              <a:gd name="connsiteX872" fmla="*/ 623147 w 1532848"/>
              <a:gd name="connsiteY872" fmla="*/ 152797 h 1419638"/>
              <a:gd name="connsiteX873" fmla="*/ 614482 w 1532848"/>
              <a:gd name="connsiteY873" fmla="*/ 149666 h 1419638"/>
              <a:gd name="connsiteX874" fmla="*/ 613536 w 1532848"/>
              <a:gd name="connsiteY874" fmla="*/ 149575 h 1419638"/>
              <a:gd name="connsiteX875" fmla="*/ 612710 w 1532848"/>
              <a:gd name="connsiteY875" fmla="*/ 149026 h 1419638"/>
              <a:gd name="connsiteX876" fmla="*/ 606108 w 1532848"/>
              <a:gd name="connsiteY876" fmla="*/ 146640 h 1419638"/>
              <a:gd name="connsiteX877" fmla="*/ 600953 w 1532848"/>
              <a:gd name="connsiteY877" fmla="*/ 142631 h 1419638"/>
              <a:gd name="connsiteX878" fmla="*/ 589352 w 1532848"/>
              <a:gd name="connsiteY878" fmla="*/ 139944 h 1419638"/>
              <a:gd name="connsiteX879" fmla="*/ 590516 w 1532848"/>
              <a:gd name="connsiteY879" fmla="*/ 140210 h 1419638"/>
              <a:gd name="connsiteX880" fmla="*/ 592107 w 1532848"/>
              <a:gd name="connsiteY880" fmla="*/ 140926 h 1419638"/>
              <a:gd name="connsiteX881" fmla="*/ 588585 w 1532848"/>
              <a:gd name="connsiteY881" fmla="*/ 140120 h 1419638"/>
              <a:gd name="connsiteX882" fmla="*/ 679437 w 1532848"/>
              <a:gd name="connsiteY882" fmla="*/ 112794 h 1419638"/>
              <a:gd name="connsiteX883" fmla="*/ 683714 w 1532848"/>
              <a:gd name="connsiteY883" fmla="*/ 118289 h 1419638"/>
              <a:gd name="connsiteX884" fmla="*/ 693308 w 1532848"/>
              <a:gd name="connsiteY884" fmla="*/ 140197 h 1419638"/>
              <a:gd name="connsiteX885" fmla="*/ 693022 w 1532848"/>
              <a:gd name="connsiteY885" fmla="*/ 151079 h 1419638"/>
              <a:gd name="connsiteX886" fmla="*/ 686006 w 1532848"/>
              <a:gd name="connsiteY886" fmla="*/ 144635 h 1419638"/>
              <a:gd name="connsiteX887" fmla="*/ 675267 w 1532848"/>
              <a:gd name="connsiteY887" fmla="*/ 126594 h 1419638"/>
              <a:gd name="connsiteX888" fmla="*/ 668107 w 1532848"/>
              <a:gd name="connsiteY888" fmla="*/ 126021 h 1419638"/>
              <a:gd name="connsiteX889" fmla="*/ 654218 w 1532848"/>
              <a:gd name="connsiteY889" fmla="*/ 149074 h 1419638"/>
              <a:gd name="connsiteX890" fmla="*/ 649206 w 1532848"/>
              <a:gd name="connsiteY890" fmla="*/ 153227 h 1419638"/>
              <a:gd name="connsiteX891" fmla="*/ 619854 w 1532848"/>
              <a:gd name="connsiteY891" fmla="*/ 154229 h 1419638"/>
              <a:gd name="connsiteX892" fmla="*/ 603530 w 1532848"/>
              <a:gd name="connsiteY892" fmla="*/ 146067 h 1419638"/>
              <a:gd name="connsiteX893" fmla="*/ 592107 w 1532848"/>
              <a:gd name="connsiteY893" fmla="*/ 140926 h 1419638"/>
              <a:gd name="connsiteX894" fmla="*/ 600809 w 1532848"/>
              <a:gd name="connsiteY894" fmla="*/ 142917 h 1419638"/>
              <a:gd name="connsiteX895" fmla="*/ 605965 w 1532848"/>
              <a:gd name="connsiteY895" fmla="*/ 146926 h 1419638"/>
              <a:gd name="connsiteX896" fmla="*/ 623004 w 1532848"/>
              <a:gd name="connsiteY896" fmla="*/ 153083 h 1419638"/>
              <a:gd name="connsiteX897" fmla="*/ 623290 w 1532848"/>
              <a:gd name="connsiteY897" fmla="*/ 153083 h 1419638"/>
              <a:gd name="connsiteX898" fmla="*/ 636463 w 1532848"/>
              <a:gd name="connsiteY898" fmla="*/ 152081 h 1419638"/>
              <a:gd name="connsiteX899" fmla="*/ 642620 w 1532848"/>
              <a:gd name="connsiteY899" fmla="*/ 151365 h 1419638"/>
              <a:gd name="connsiteX900" fmla="*/ 652786 w 1532848"/>
              <a:gd name="connsiteY900" fmla="*/ 144779 h 1419638"/>
              <a:gd name="connsiteX901" fmla="*/ 656080 w 1532848"/>
              <a:gd name="connsiteY901" fmla="*/ 140054 h 1419638"/>
              <a:gd name="connsiteX902" fmla="*/ 656152 w 1532848"/>
              <a:gd name="connsiteY902" fmla="*/ 139954 h 1419638"/>
              <a:gd name="connsiteX903" fmla="*/ 656223 w 1532848"/>
              <a:gd name="connsiteY903" fmla="*/ 139910 h 1419638"/>
              <a:gd name="connsiteX904" fmla="*/ 663812 w 1532848"/>
              <a:gd name="connsiteY904" fmla="*/ 129315 h 1419638"/>
              <a:gd name="connsiteX905" fmla="*/ 666654 w 1532848"/>
              <a:gd name="connsiteY905" fmla="*/ 125360 h 1419638"/>
              <a:gd name="connsiteX906" fmla="*/ 672063 w 1532848"/>
              <a:gd name="connsiteY906" fmla="*/ 121439 h 1419638"/>
              <a:gd name="connsiteX907" fmla="*/ 677701 w 1532848"/>
              <a:gd name="connsiteY907" fmla="*/ 125592 h 1419638"/>
              <a:gd name="connsiteX908" fmla="*/ 685719 w 1532848"/>
              <a:gd name="connsiteY908" fmla="*/ 138908 h 1419638"/>
              <a:gd name="connsiteX909" fmla="*/ 690874 w 1532848"/>
              <a:gd name="connsiteY909" fmla="*/ 144063 h 1419638"/>
              <a:gd name="connsiteX910" fmla="*/ 690541 w 1532848"/>
              <a:gd name="connsiteY910" fmla="*/ 143301 h 1419638"/>
              <a:gd name="connsiteX911" fmla="*/ 685862 w 1532848"/>
              <a:gd name="connsiteY911" fmla="*/ 138622 h 1419638"/>
              <a:gd name="connsiteX912" fmla="*/ 677844 w 1532848"/>
              <a:gd name="connsiteY912" fmla="*/ 125306 h 1419638"/>
              <a:gd name="connsiteX913" fmla="*/ 672278 w 1532848"/>
              <a:gd name="connsiteY913" fmla="*/ 121189 h 1419638"/>
              <a:gd name="connsiteX914" fmla="*/ 666980 w 1532848"/>
              <a:gd name="connsiteY914" fmla="*/ 124906 h 1419638"/>
              <a:gd name="connsiteX915" fmla="*/ 666654 w 1532848"/>
              <a:gd name="connsiteY915" fmla="*/ 125360 h 1419638"/>
              <a:gd name="connsiteX916" fmla="*/ 666532 w 1532848"/>
              <a:gd name="connsiteY916" fmla="*/ 125448 h 1419638"/>
              <a:gd name="connsiteX917" fmla="*/ 663668 w 1532848"/>
              <a:gd name="connsiteY917" fmla="*/ 129458 h 1419638"/>
              <a:gd name="connsiteX918" fmla="*/ 656152 w 1532848"/>
              <a:gd name="connsiteY918" fmla="*/ 139954 h 1419638"/>
              <a:gd name="connsiteX919" fmla="*/ 656049 w 1532848"/>
              <a:gd name="connsiteY919" fmla="*/ 140016 h 1419638"/>
              <a:gd name="connsiteX920" fmla="*/ 652930 w 1532848"/>
              <a:gd name="connsiteY920" fmla="*/ 144492 h 1419638"/>
              <a:gd name="connsiteX921" fmla="*/ 642907 w 1532848"/>
              <a:gd name="connsiteY921" fmla="*/ 150935 h 1419638"/>
              <a:gd name="connsiteX922" fmla="*/ 637040 w 1532848"/>
              <a:gd name="connsiteY922" fmla="*/ 151617 h 1419638"/>
              <a:gd name="connsiteX923" fmla="*/ 636749 w 1532848"/>
              <a:gd name="connsiteY923" fmla="*/ 151795 h 1419638"/>
              <a:gd name="connsiteX924" fmla="*/ 623576 w 1532848"/>
              <a:gd name="connsiteY924" fmla="*/ 152797 h 1419638"/>
              <a:gd name="connsiteX925" fmla="*/ 615784 w 1532848"/>
              <a:gd name="connsiteY925" fmla="*/ 149791 h 1419638"/>
              <a:gd name="connsiteX926" fmla="*/ 627729 w 1532848"/>
              <a:gd name="connsiteY926" fmla="*/ 150936 h 1419638"/>
              <a:gd name="connsiteX927" fmla="*/ 660375 w 1532848"/>
              <a:gd name="connsiteY927" fmla="*/ 131892 h 1419638"/>
              <a:gd name="connsiteX928" fmla="*/ 673119 w 1532848"/>
              <a:gd name="connsiteY928" fmla="*/ 115998 h 1419638"/>
              <a:gd name="connsiteX929" fmla="*/ 679437 w 1532848"/>
              <a:gd name="connsiteY929" fmla="*/ 112794 h 1419638"/>
              <a:gd name="connsiteX930" fmla="*/ 653072 w 1532848"/>
              <a:gd name="connsiteY930" fmla="*/ 101679 h 1419638"/>
              <a:gd name="connsiteX931" fmla="*/ 659516 w 1532848"/>
              <a:gd name="connsiteY931" fmla="*/ 116284 h 1419638"/>
              <a:gd name="connsiteX932" fmla="*/ 637465 w 1532848"/>
              <a:gd name="connsiteY932" fmla="*/ 136044 h 1419638"/>
              <a:gd name="connsiteX933" fmla="*/ 624722 w 1532848"/>
              <a:gd name="connsiteY933" fmla="*/ 138908 h 1419638"/>
              <a:gd name="connsiteX934" fmla="*/ 599664 w 1532848"/>
              <a:gd name="connsiteY934" fmla="*/ 125162 h 1419638"/>
              <a:gd name="connsiteX935" fmla="*/ 599807 w 1532848"/>
              <a:gd name="connsiteY935" fmla="*/ 116571 h 1419638"/>
              <a:gd name="connsiteX936" fmla="*/ 608398 w 1532848"/>
              <a:gd name="connsiteY936" fmla="*/ 110127 h 1419638"/>
              <a:gd name="connsiteX937" fmla="*/ 653072 w 1532848"/>
              <a:gd name="connsiteY937" fmla="*/ 101679 h 1419638"/>
              <a:gd name="connsiteX938" fmla="*/ 625294 w 1532848"/>
              <a:gd name="connsiteY938" fmla="*/ 93231 h 1419638"/>
              <a:gd name="connsiteX939" fmla="*/ 625276 w 1532848"/>
              <a:gd name="connsiteY939" fmla="*/ 93235 h 1419638"/>
              <a:gd name="connsiteX940" fmla="*/ 594366 w 1532848"/>
              <a:gd name="connsiteY940" fmla="*/ 100963 h 1419638"/>
              <a:gd name="connsiteX941" fmla="*/ 592215 w 1532848"/>
              <a:gd name="connsiteY941" fmla="*/ 101561 h 1419638"/>
              <a:gd name="connsiteX942" fmla="*/ 539527 w 1532848"/>
              <a:gd name="connsiteY942" fmla="*/ 119720 h 1419638"/>
              <a:gd name="connsiteX943" fmla="*/ 492561 w 1532848"/>
              <a:gd name="connsiteY943" fmla="*/ 140911 h 1419638"/>
              <a:gd name="connsiteX944" fmla="*/ 490076 w 1532848"/>
              <a:gd name="connsiteY944" fmla="*/ 147665 h 1419638"/>
              <a:gd name="connsiteX945" fmla="*/ 492561 w 1532848"/>
              <a:gd name="connsiteY945" fmla="*/ 141056 h 1419638"/>
              <a:gd name="connsiteX946" fmla="*/ 539526 w 1532848"/>
              <a:gd name="connsiteY946" fmla="*/ 119864 h 1419638"/>
              <a:gd name="connsiteX947" fmla="*/ 594366 w 1532848"/>
              <a:gd name="connsiteY947" fmla="*/ 100963 h 1419638"/>
              <a:gd name="connsiteX948" fmla="*/ 625294 w 1532848"/>
              <a:gd name="connsiteY948" fmla="*/ 93231 h 1419638"/>
              <a:gd name="connsiteX949" fmla="*/ 631541 w 1532848"/>
              <a:gd name="connsiteY949" fmla="*/ 91102 h 1419638"/>
              <a:gd name="connsiteX950" fmla="*/ 636034 w 1532848"/>
              <a:gd name="connsiteY950" fmla="*/ 92802 h 1419638"/>
              <a:gd name="connsiteX951" fmla="*/ 579332 w 1532848"/>
              <a:gd name="connsiteY951" fmla="*/ 108982 h 1419638"/>
              <a:gd name="connsiteX952" fmla="*/ 505018 w 1532848"/>
              <a:gd name="connsiteY952" fmla="*/ 137619 h 1419638"/>
              <a:gd name="connsiteX953" fmla="*/ 494995 w 1532848"/>
              <a:gd name="connsiteY953" fmla="*/ 143060 h 1419638"/>
              <a:gd name="connsiteX954" fmla="*/ 488695 w 1532848"/>
              <a:gd name="connsiteY954" fmla="*/ 161675 h 1419638"/>
              <a:gd name="connsiteX955" fmla="*/ 498002 w 1532848"/>
              <a:gd name="connsiteY955" fmla="*/ 166113 h 1419638"/>
              <a:gd name="connsiteX956" fmla="*/ 517618 w 1532848"/>
              <a:gd name="connsiteY956" fmla="*/ 160959 h 1419638"/>
              <a:gd name="connsiteX957" fmla="*/ 578329 w 1532848"/>
              <a:gd name="connsiteY957" fmla="*/ 138765 h 1419638"/>
              <a:gd name="connsiteX958" fmla="*/ 601812 w 1532848"/>
              <a:gd name="connsiteY958" fmla="*/ 141772 h 1419638"/>
              <a:gd name="connsiteX959" fmla="*/ 611205 w 1532848"/>
              <a:gd name="connsiteY959" fmla="*/ 148024 h 1419638"/>
              <a:gd name="connsiteX960" fmla="*/ 605392 w 1532848"/>
              <a:gd name="connsiteY960" fmla="*/ 145781 h 1419638"/>
              <a:gd name="connsiteX961" fmla="*/ 601096 w 1532848"/>
              <a:gd name="connsiteY961" fmla="*/ 142631 h 1419638"/>
              <a:gd name="connsiteX962" fmla="*/ 590516 w 1532848"/>
              <a:gd name="connsiteY962" fmla="*/ 140210 h 1419638"/>
              <a:gd name="connsiteX963" fmla="*/ 589731 w 1532848"/>
              <a:gd name="connsiteY963" fmla="*/ 139857 h 1419638"/>
              <a:gd name="connsiteX964" fmla="*/ 589352 w 1532848"/>
              <a:gd name="connsiteY964" fmla="*/ 139944 h 1419638"/>
              <a:gd name="connsiteX965" fmla="*/ 584200 w 1532848"/>
              <a:gd name="connsiteY965" fmla="*/ 138765 h 1419638"/>
              <a:gd name="connsiteX966" fmla="*/ 577900 w 1532848"/>
              <a:gd name="connsiteY966" fmla="*/ 140769 h 1419638"/>
              <a:gd name="connsiteX967" fmla="*/ 575222 w 1532848"/>
              <a:gd name="connsiteY967" fmla="*/ 141993 h 1419638"/>
              <a:gd name="connsiteX968" fmla="*/ 571643 w 1532848"/>
              <a:gd name="connsiteY968" fmla="*/ 143821 h 1419638"/>
              <a:gd name="connsiteX969" fmla="*/ 570311 w 1532848"/>
              <a:gd name="connsiteY969" fmla="*/ 144635 h 1419638"/>
              <a:gd name="connsiteX970" fmla="*/ 570197 w 1532848"/>
              <a:gd name="connsiteY970" fmla="*/ 144683 h 1419638"/>
              <a:gd name="connsiteX971" fmla="*/ 570067 w 1532848"/>
              <a:gd name="connsiteY971" fmla="*/ 144901 h 1419638"/>
              <a:gd name="connsiteX972" fmla="*/ 570884 w 1532848"/>
              <a:gd name="connsiteY972" fmla="*/ 144492 h 1419638"/>
              <a:gd name="connsiteX973" fmla="*/ 577614 w 1532848"/>
              <a:gd name="connsiteY973" fmla="*/ 141056 h 1419638"/>
              <a:gd name="connsiteX974" fmla="*/ 583914 w 1532848"/>
              <a:gd name="connsiteY974" fmla="*/ 139051 h 1419638"/>
              <a:gd name="connsiteX975" fmla="*/ 588585 w 1532848"/>
              <a:gd name="connsiteY975" fmla="*/ 140120 h 1419638"/>
              <a:gd name="connsiteX976" fmla="*/ 575179 w 1532848"/>
              <a:gd name="connsiteY976" fmla="*/ 143204 h 1419638"/>
              <a:gd name="connsiteX977" fmla="*/ 569022 w 1532848"/>
              <a:gd name="connsiteY977" fmla="*/ 151365 h 1419638"/>
              <a:gd name="connsiteX978" fmla="*/ 565715 w 1532848"/>
              <a:gd name="connsiteY978" fmla="*/ 152330 h 1419638"/>
              <a:gd name="connsiteX979" fmla="*/ 565282 w 1532848"/>
              <a:gd name="connsiteY979" fmla="*/ 173666 h 1419638"/>
              <a:gd name="connsiteX980" fmla="*/ 573318 w 1532848"/>
              <a:gd name="connsiteY980" fmla="*/ 194178 h 1419638"/>
              <a:gd name="connsiteX981" fmla="*/ 617849 w 1532848"/>
              <a:gd name="connsiteY981" fmla="*/ 232408 h 1419638"/>
              <a:gd name="connsiteX982" fmla="*/ 711923 w 1532848"/>
              <a:gd name="connsiteY982" fmla="*/ 250163 h 1419638"/>
              <a:gd name="connsiteX983" fmla="*/ 717793 w 1532848"/>
              <a:gd name="connsiteY983" fmla="*/ 250593 h 1419638"/>
              <a:gd name="connsiteX984" fmla="*/ 713068 w 1532848"/>
              <a:gd name="connsiteY984" fmla="*/ 262048 h 1419638"/>
              <a:gd name="connsiteX985" fmla="*/ 722805 w 1532848"/>
              <a:gd name="connsiteY985" fmla="*/ 271785 h 1419638"/>
              <a:gd name="connsiteX986" fmla="*/ 737553 w 1532848"/>
              <a:gd name="connsiteY986" fmla="*/ 266773 h 1419638"/>
              <a:gd name="connsiteX987" fmla="*/ 781225 w 1532848"/>
              <a:gd name="connsiteY987" fmla="*/ 238422 h 1419638"/>
              <a:gd name="connsiteX988" fmla="*/ 787095 w 1532848"/>
              <a:gd name="connsiteY988" fmla="*/ 236704 h 1419638"/>
              <a:gd name="connsiteX989" fmla="*/ 788670 w 1532848"/>
              <a:gd name="connsiteY989" fmla="*/ 242145 h 1419638"/>
              <a:gd name="connsiteX990" fmla="*/ 784518 w 1532848"/>
              <a:gd name="connsiteY990" fmla="*/ 266916 h 1419638"/>
              <a:gd name="connsiteX991" fmla="*/ 781654 w 1532848"/>
              <a:gd name="connsiteY991" fmla="*/ 279803 h 1419638"/>
              <a:gd name="connsiteX992" fmla="*/ 790818 w 1532848"/>
              <a:gd name="connsiteY992" fmla="*/ 289540 h 1419638"/>
              <a:gd name="connsiteX993" fmla="*/ 813299 w 1532848"/>
              <a:gd name="connsiteY993" fmla="*/ 286247 h 1419638"/>
              <a:gd name="connsiteX994" fmla="*/ 851816 w 1532848"/>
              <a:gd name="connsiteY994" fmla="*/ 270209 h 1419638"/>
              <a:gd name="connsiteX995" fmla="*/ 863127 w 1532848"/>
              <a:gd name="connsiteY995" fmla="*/ 247873 h 1419638"/>
              <a:gd name="connsiteX996" fmla="*/ 857830 w 1532848"/>
              <a:gd name="connsiteY996" fmla="*/ 229545 h 1419638"/>
              <a:gd name="connsiteX997" fmla="*/ 861838 w 1532848"/>
              <a:gd name="connsiteY997" fmla="*/ 223244 h 1419638"/>
              <a:gd name="connsiteX998" fmla="*/ 880883 w 1532848"/>
              <a:gd name="connsiteY998" fmla="*/ 223244 h 1419638"/>
              <a:gd name="connsiteX999" fmla="*/ 932716 w 1532848"/>
              <a:gd name="connsiteY999" fmla="*/ 213078 h 1419638"/>
              <a:gd name="connsiteX1000" fmla="*/ 940305 w 1532848"/>
              <a:gd name="connsiteY1000" fmla="*/ 206778 h 1419638"/>
              <a:gd name="connsiteX1001" fmla="*/ 952046 w 1532848"/>
              <a:gd name="connsiteY1001" fmla="*/ 196182 h 1419638"/>
              <a:gd name="connsiteX1002" fmla="*/ 973238 w 1532848"/>
              <a:gd name="connsiteY1002" fmla="*/ 188020 h 1419638"/>
              <a:gd name="connsiteX1003" fmla="*/ 983977 w 1532848"/>
              <a:gd name="connsiteY1003" fmla="*/ 193605 h 1419638"/>
              <a:gd name="connsiteX1004" fmla="*/ 990134 w 1532848"/>
              <a:gd name="connsiteY1004" fmla="*/ 212935 h 1419638"/>
              <a:gd name="connsiteX1005" fmla="*/ 1031228 w 1532848"/>
              <a:gd name="connsiteY1005" fmla="*/ 257896 h 1419638"/>
              <a:gd name="connsiteX1006" fmla="*/ 1098669 w 1532848"/>
              <a:gd name="connsiteY1006" fmla="*/ 303429 h 1419638"/>
              <a:gd name="connsiteX1007" fmla="*/ 1174271 w 1532848"/>
              <a:gd name="connsiteY1007" fmla="*/ 333212 h 1419638"/>
              <a:gd name="connsiteX1008" fmla="*/ 1200904 w 1532848"/>
              <a:gd name="connsiteY1008" fmla="*/ 334071 h 1419638"/>
              <a:gd name="connsiteX1009" fmla="*/ 1194317 w 1532848"/>
              <a:gd name="connsiteY1009" fmla="*/ 337793 h 1419638"/>
              <a:gd name="connsiteX1010" fmla="*/ 1140050 w 1532848"/>
              <a:gd name="connsiteY1010" fmla="*/ 388482 h 1419638"/>
              <a:gd name="connsiteX1011" fmla="*/ 1134322 w 1532848"/>
              <a:gd name="connsiteY1011" fmla="*/ 395498 h 1419638"/>
              <a:gd name="connsiteX1012" fmla="*/ 1133177 w 1532848"/>
              <a:gd name="connsiteY1012" fmla="*/ 403230 h 1419638"/>
              <a:gd name="connsiteX1013" fmla="*/ 1141338 w 1532848"/>
              <a:gd name="connsiteY1013" fmla="*/ 405091 h 1419638"/>
              <a:gd name="connsiteX1014" fmla="*/ 1155657 w 1532848"/>
              <a:gd name="connsiteY1014" fmla="*/ 397789 h 1419638"/>
              <a:gd name="connsiteX1015" fmla="*/ 1215795 w 1532848"/>
              <a:gd name="connsiteY1015" fmla="*/ 352112 h 1419638"/>
              <a:gd name="connsiteX1016" fmla="*/ 1319892 w 1532848"/>
              <a:gd name="connsiteY1016" fmla="*/ 307152 h 1419638"/>
              <a:gd name="connsiteX1017" fmla="*/ 1354256 w 1532848"/>
              <a:gd name="connsiteY1017" fmla="*/ 297129 h 1419638"/>
              <a:gd name="connsiteX1018" fmla="*/ 1386187 w 1532848"/>
              <a:gd name="connsiteY1018" fmla="*/ 296699 h 1419638"/>
              <a:gd name="connsiteX1019" fmla="*/ 1413392 w 1532848"/>
              <a:gd name="connsiteY1019" fmla="*/ 326625 h 1419638"/>
              <a:gd name="connsiteX1020" fmla="*/ 1423416 w 1532848"/>
              <a:gd name="connsiteY1020" fmla="*/ 337078 h 1419638"/>
              <a:gd name="connsiteX1021" fmla="*/ 1443032 w 1532848"/>
              <a:gd name="connsiteY1021" fmla="*/ 347387 h 1419638"/>
              <a:gd name="connsiteX1022" fmla="*/ 1506034 w 1532848"/>
              <a:gd name="connsiteY1022" fmla="*/ 422990 h 1419638"/>
              <a:gd name="connsiteX1023" fmla="*/ 1532810 w 1532848"/>
              <a:gd name="connsiteY1023" fmla="*/ 541978 h 1419638"/>
              <a:gd name="connsiteX1024" fmla="*/ 1528514 w 1532848"/>
              <a:gd name="connsiteY1024" fmla="*/ 617294 h 1419638"/>
              <a:gd name="connsiteX1025" fmla="*/ 1482408 w 1532848"/>
              <a:gd name="connsiteY1025" fmla="*/ 756041 h 1419638"/>
              <a:gd name="connsiteX1026" fmla="*/ 1349532 w 1532848"/>
              <a:gd name="connsiteY1026" fmla="*/ 913260 h 1419638"/>
              <a:gd name="connsiteX1027" fmla="*/ 1192456 w 1532848"/>
              <a:gd name="connsiteY1027" fmla="*/ 965236 h 1419638"/>
              <a:gd name="connsiteX1028" fmla="*/ 1068027 w 1532848"/>
              <a:gd name="connsiteY1028" fmla="*/ 915837 h 1419638"/>
              <a:gd name="connsiteX1029" fmla="*/ 1032374 w 1532848"/>
              <a:gd name="connsiteY1029" fmla="*/ 859422 h 1419638"/>
              <a:gd name="connsiteX1030" fmla="*/ 1027505 w 1532848"/>
              <a:gd name="connsiteY1030" fmla="*/ 849828 h 1419638"/>
              <a:gd name="connsiteX1031" fmla="*/ 1021492 w 1532848"/>
              <a:gd name="connsiteY1031" fmla="*/ 845676 h 1419638"/>
              <a:gd name="connsiteX1032" fmla="*/ 1016194 w 1532848"/>
              <a:gd name="connsiteY1032" fmla="*/ 850687 h 1419638"/>
              <a:gd name="connsiteX1033" fmla="*/ 1012757 w 1532848"/>
              <a:gd name="connsiteY1033" fmla="*/ 867440 h 1419638"/>
              <a:gd name="connsiteX1034" fmla="*/ 1005311 w 1532848"/>
              <a:gd name="connsiteY1034" fmla="*/ 901805 h 1419638"/>
              <a:gd name="connsiteX1035" fmla="*/ 944171 w 1532848"/>
              <a:gd name="connsiteY1035" fmla="*/ 1018215 h 1419638"/>
              <a:gd name="connsiteX1036" fmla="*/ 908231 w 1532848"/>
              <a:gd name="connsiteY1036" fmla="*/ 1050719 h 1419638"/>
              <a:gd name="connsiteX1037" fmla="*/ 802989 w 1532848"/>
              <a:gd name="connsiteY1037" fmla="*/ 1093818 h 1419638"/>
              <a:gd name="connsiteX1038" fmla="*/ 611119 w 1532848"/>
              <a:gd name="connsiteY1038" fmla="*/ 1169707 h 1419638"/>
              <a:gd name="connsiteX1039" fmla="*/ 534801 w 1532848"/>
              <a:gd name="connsiteY1039" fmla="*/ 1178298 h 1419638"/>
              <a:gd name="connsiteX1040" fmla="*/ 475235 w 1532848"/>
              <a:gd name="connsiteY1040" fmla="*/ 1153383 h 1419638"/>
              <a:gd name="connsiteX1041" fmla="*/ 461919 w 1532848"/>
              <a:gd name="connsiteY1041" fmla="*/ 1161259 h 1419638"/>
              <a:gd name="connsiteX1042" fmla="*/ 414954 w 1532848"/>
              <a:gd name="connsiteY1042" fmla="*/ 1280819 h 1419638"/>
              <a:gd name="connsiteX1043" fmla="*/ 321310 w 1532848"/>
              <a:gd name="connsiteY1043" fmla="*/ 1380907 h 1419638"/>
              <a:gd name="connsiteX1044" fmla="*/ 155787 w 1532848"/>
              <a:gd name="connsiteY1044" fmla="*/ 1415128 h 1419638"/>
              <a:gd name="connsiteX1045" fmla="*/ 34937 w 1532848"/>
              <a:gd name="connsiteY1045" fmla="*/ 1296713 h 1419638"/>
              <a:gd name="connsiteX1046" fmla="*/ 19330 w 1532848"/>
              <a:gd name="connsiteY1046" fmla="*/ 1167272 h 1419638"/>
              <a:gd name="connsiteX1047" fmla="*/ 14032 w 1532848"/>
              <a:gd name="connsiteY1047" fmla="*/ 1161402 h 1419638"/>
              <a:gd name="connsiteX1048" fmla="*/ 0 w 1532848"/>
              <a:gd name="connsiteY1048" fmla="*/ 1154099 h 1419638"/>
              <a:gd name="connsiteX1049" fmla="*/ 0 w 1532848"/>
              <a:gd name="connsiteY1049" fmla="*/ 1144506 h 1419638"/>
              <a:gd name="connsiteX1050" fmla="*/ 77607 w 1532848"/>
              <a:gd name="connsiteY1050" fmla="*/ 960797 h 1419638"/>
              <a:gd name="connsiteX1051" fmla="*/ 132734 w 1532848"/>
              <a:gd name="connsiteY1051" fmla="*/ 886198 h 1419638"/>
              <a:gd name="connsiteX1052" fmla="*/ 152780 w 1532848"/>
              <a:gd name="connsiteY1052" fmla="*/ 864004 h 1419638"/>
              <a:gd name="connsiteX1053" fmla="*/ 149344 w 1532848"/>
              <a:gd name="connsiteY1053" fmla="*/ 850687 h 1419638"/>
              <a:gd name="connsiteX1054" fmla="*/ 139893 w 1532848"/>
              <a:gd name="connsiteY1054" fmla="*/ 844674 h 1419638"/>
              <a:gd name="connsiteX1055" fmla="*/ 134023 w 1532848"/>
              <a:gd name="connsiteY1055" fmla="*/ 821763 h 1419638"/>
              <a:gd name="connsiteX1056" fmla="*/ 139177 w 1532848"/>
              <a:gd name="connsiteY1056" fmla="*/ 813459 h 1419638"/>
              <a:gd name="connsiteX1057" fmla="*/ 147912 w 1532848"/>
              <a:gd name="connsiteY1057" fmla="*/ 800858 h 1419638"/>
              <a:gd name="connsiteX1058" fmla="*/ 151205 w 1532848"/>
              <a:gd name="connsiteY1058" fmla="*/ 786826 h 1419638"/>
              <a:gd name="connsiteX1059" fmla="*/ 179412 w 1532848"/>
              <a:gd name="connsiteY1059" fmla="*/ 748309 h 1419638"/>
              <a:gd name="connsiteX1060" fmla="*/ 184281 w 1532848"/>
              <a:gd name="connsiteY1060" fmla="*/ 745875 h 1419638"/>
              <a:gd name="connsiteX1061" fmla="*/ 259597 w 1532848"/>
              <a:gd name="connsiteY1061" fmla="*/ 708790 h 1419638"/>
              <a:gd name="connsiteX1062" fmla="*/ 313148 w 1532848"/>
              <a:gd name="connsiteY1062" fmla="*/ 664545 h 1419638"/>
              <a:gd name="connsiteX1063" fmla="*/ 306992 w 1532848"/>
              <a:gd name="connsiteY1063" fmla="*/ 707501 h 1419638"/>
              <a:gd name="connsiteX1064" fmla="*/ 300262 w 1532848"/>
              <a:gd name="connsiteY1064" fmla="*/ 776660 h 1419638"/>
              <a:gd name="connsiteX1065" fmla="*/ 298830 w 1532848"/>
              <a:gd name="connsiteY1065" fmla="*/ 803579 h 1419638"/>
              <a:gd name="connsiteX1066" fmla="*/ 274775 w 1532848"/>
              <a:gd name="connsiteY1066" fmla="*/ 897509 h 1419638"/>
              <a:gd name="connsiteX1067" fmla="*/ 262890 w 1532848"/>
              <a:gd name="connsiteY1067" fmla="*/ 933306 h 1419638"/>
              <a:gd name="connsiteX1068" fmla="*/ 265181 w 1532848"/>
              <a:gd name="connsiteY1068" fmla="*/ 945190 h 1419638"/>
              <a:gd name="connsiteX1069" fmla="*/ 276350 w 1532848"/>
              <a:gd name="connsiteY1069" fmla="*/ 940465 h 1419638"/>
              <a:gd name="connsiteX1070" fmla="*/ 277209 w 1532848"/>
              <a:gd name="connsiteY1070" fmla="*/ 939606 h 1419638"/>
              <a:gd name="connsiteX1071" fmla="*/ 290954 w 1532848"/>
              <a:gd name="connsiteY1071" fmla="*/ 922137 h 1419638"/>
              <a:gd name="connsiteX1072" fmla="*/ 300978 w 1532848"/>
              <a:gd name="connsiteY1072" fmla="*/ 902521 h 1419638"/>
              <a:gd name="connsiteX1073" fmla="*/ 317731 w 1532848"/>
              <a:gd name="connsiteY1073" fmla="*/ 836942 h 1419638"/>
              <a:gd name="connsiteX1074" fmla="*/ 374862 w 1532848"/>
              <a:gd name="connsiteY1074" fmla="*/ 673423 h 1419638"/>
              <a:gd name="connsiteX1075" fmla="*/ 410086 w 1532848"/>
              <a:gd name="connsiteY1075" fmla="*/ 610134 h 1419638"/>
              <a:gd name="connsiteX1076" fmla="*/ 422972 w 1532848"/>
              <a:gd name="connsiteY1076" fmla="*/ 589945 h 1419638"/>
              <a:gd name="connsiteX1077" fmla="*/ 422113 w 1532848"/>
              <a:gd name="connsiteY1077" fmla="*/ 575769 h 1419638"/>
              <a:gd name="connsiteX1078" fmla="*/ 411804 w 1532848"/>
              <a:gd name="connsiteY1078" fmla="*/ 566892 h 1419638"/>
              <a:gd name="connsiteX1079" fmla="*/ 388322 w 1532848"/>
              <a:gd name="connsiteY1079" fmla="*/ 560162 h 1419638"/>
              <a:gd name="connsiteX1080" fmla="*/ 331763 w 1532848"/>
              <a:gd name="connsiteY1080" fmla="*/ 593524 h 1419638"/>
              <a:gd name="connsiteX1081" fmla="*/ 324603 w 1532848"/>
              <a:gd name="connsiteY1081" fmla="*/ 615718 h 1419638"/>
              <a:gd name="connsiteX1082" fmla="*/ 298257 w 1532848"/>
              <a:gd name="connsiteY1082" fmla="*/ 662397 h 1419638"/>
              <a:gd name="connsiteX1083" fmla="*/ 233107 w 1532848"/>
              <a:gd name="connsiteY1083" fmla="*/ 704780 h 1419638"/>
              <a:gd name="connsiteX1084" fmla="*/ 195879 w 1532848"/>
              <a:gd name="connsiteY1084" fmla="*/ 712799 h 1419638"/>
              <a:gd name="connsiteX1085" fmla="*/ 164092 w 1532848"/>
              <a:gd name="connsiteY1085" fmla="*/ 688744 h 1419638"/>
              <a:gd name="connsiteX1086" fmla="*/ 155500 w 1532848"/>
              <a:gd name="connsiteY1086" fmla="*/ 621303 h 1419638"/>
              <a:gd name="connsiteX1087" fmla="*/ 157218 w 1532848"/>
              <a:gd name="connsiteY1087" fmla="*/ 610707 h 1419638"/>
              <a:gd name="connsiteX1088" fmla="*/ 161944 w 1532848"/>
              <a:gd name="connsiteY1088" fmla="*/ 608702 h 1419638"/>
              <a:gd name="connsiteX1089" fmla="*/ 189865 w 1532848"/>
              <a:gd name="connsiteY1089" fmla="*/ 611280 h 1419638"/>
              <a:gd name="connsiteX1090" fmla="*/ 247140 w 1532848"/>
              <a:gd name="connsiteY1090" fmla="*/ 574337 h 1419638"/>
              <a:gd name="connsiteX1091" fmla="*/ 329901 w 1532848"/>
              <a:gd name="connsiteY1091" fmla="*/ 523220 h 1419638"/>
              <a:gd name="connsiteX1092" fmla="*/ 405361 w 1532848"/>
              <a:gd name="connsiteY1092" fmla="*/ 516061 h 1419638"/>
              <a:gd name="connsiteX1093" fmla="*/ 433712 w 1532848"/>
              <a:gd name="connsiteY1093" fmla="*/ 540259 h 1419638"/>
              <a:gd name="connsiteX1094" fmla="*/ 436575 w 1532848"/>
              <a:gd name="connsiteY1094" fmla="*/ 546846 h 1419638"/>
              <a:gd name="connsiteX1095" fmla="*/ 451610 w 1532848"/>
              <a:gd name="connsiteY1095" fmla="*/ 557441 h 1419638"/>
              <a:gd name="connsiteX1096" fmla="*/ 463494 w 1532848"/>
              <a:gd name="connsiteY1096" fmla="*/ 543266 h 1419638"/>
              <a:gd name="connsiteX1097" fmla="*/ 440727 w 1532848"/>
              <a:gd name="connsiteY1097" fmla="*/ 494440 h 1419638"/>
              <a:gd name="connsiteX1098" fmla="*/ 391472 w 1532848"/>
              <a:gd name="connsiteY1098" fmla="*/ 483987 h 1419638"/>
              <a:gd name="connsiteX1099" fmla="*/ 343361 w 1532848"/>
              <a:gd name="connsiteY1099" fmla="*/ 493580 h 1419638"/>
              <a:gd name="connsiteX1100" fmla="*/ 258451 w 1532848"/>
              <a:gd name="connsiteY1100" fmla="*/ 526800 h 1419638"/>
              <a:gd name="connsiteX1101" fmla="*/ 234396 w 1532848"/>
              <a:gd name="connsiteY1101" fmla="*/ 536107 h 1419638"/>
              <a:gd name="connsiteX1102" fmla="*/ 220793 w 1532848"/>
              <a:gd name="connsiteY1102" fmla="*/ 528948 h 1419638"/>
              <a:gd name="connsiteX1103" fmla="*/ 218932 w 1532848"/>
              <a:gd name="connsiteY1103" fmla="*/ 520213 h 1419638"/>
              <a:gd name="connsiteX1104" fmla="*/ 217500 w 1532848"/>
              <a:gd name="connsiteY1104" fmla="*/ 510763 h 1419638"/>
              <a:gd name="connsiteX1105" fmla="*/ 214588 w 1532848"/>
              <a:gd name="connsiteY1105" fmla="*/ 507204 h 1419638"/>
              <a:gd name="connsiteX1106" fmla="*/ 217643 w 1532848"/>
              <a:gd name="connsiteY1106" fmla="*/ 507040 h 1419638"/>
              <a:gd name="connsiteX1107" fmla="*/ 228239 w 1532848"/>
              <a:gd name="connsiteY1107" fmla="*/ 507040 h 1419638"/>
              <a:gd name="connsiteX1108" fmla="*/ 239551 w 1532848"/>
              <a:gd name="connsiteY1108" fmla="*/ 493151 h 1419638"/>
              <a:gd name="connsiteX1109" fmla="*/ 283223 w 1532848"/>
              <a:gd name="connsiteY1109" fmla="*/ 429433 h 1419638"/>
              <a:gd name="connsiteX1110" fmla="*/ 315583 w 1532848"/>
              <a:gd name="connsiteY1110" fmla="*/ 403086 h 1419638"/>
              <a:gd name="connsiteX1111" fmla="*/ 339924 w 1532848"/>
              <a:gd name="connsiteY1111" fmla="*/ 407525 h 1419638"/>
              <a:gd name="connsiteX1112" fmla="*/ 343361 w 1532848"/>
              <a:gd name="connsiteY1112" fmla="*/ 410819 h 1419638"/>
              <a:gd name="connsiteX1113" fmla="*/ 368705 w 1532848"/>
              <a:gd name="connsiteY1113" fmla="*/ 414685 h 1419638"/>
              <a:gd name="connsiteX1114" fmla="*/ 389181 w 1532848"/>
              <a:gd name="connsiteY1114" fmla="*/ 398505 h 1419638"/>
              <a:gd name="connsiteX1115" fmla="*/ 388322 w 1532848"/>
              <a:gd name="connsiteY1115" fmla="*/ 366144 h 1419638"/>
              <a:gd name="connsiteX1116" fmla="*/ 375721 w 1532848"/>
              <a:gd name="connsiteY1116" fmla="*/ 347960 h 1419638"/>
              <a:gd name="connsiteX1117" fmla="*/ 365991 w 1532848"/>
              <a:gd name="connsiteY1117" fmla="*/ 320785 h 1419638"/>
              <a:gd name="connsiteX1118" fmla="*/ 382737 w 1532848"/>
              <a:gd name="connsiteY1118" fmla="*/ 343235 h 1419638"/>
              <a:gd name="connsiteX1119" fmla="*/ 453901 w 1532848"/>
              <a:gd name="connsiteY1119" fmla="*/ 378602 h 1419638"/>
              <a:gd name="connsiteX1120" fmla="*/ 466931 w 1532848"/>
              <a:gd name="connsiteY1120" fmla="*/ 379890 h 1419638"/>
              <a:gd name="connsiteX1121" fmla="*/ 471083 w 1532848"/>
              <a:gd name="connsiteY1121" fmla="*/ 368865 h 1419638"/>
              <a:gd name="connsiteX1122" fmla="*/ 466071 w 1532848"/>
              <a:gd name="connsiteY1122" fmla="*/ 363710 h 1419638"/>
              <a:gd name="connsiteX1123" fmla="*/ 424404 w 1532848"/>
              <a:gd name="connsiteY1123" fmla="*/ 329489 h 1419638"/>
              <a:gd name="connsiteX1124" fmla="*/ 389896 w 1532848"/>
              <a:gd name="connsiteY1124" fmla="*/ 297272 h 1419638"/>
              <a:gd name="connsiteX1125" fmla="*/ 393906 w 1532848"/>
              <a:gd name="connsiteY1125" fmla="*/ 276510 h 1419638"/>
              <a:gd name="connsiteX1126" fmla="*/ 430561 w 1532848"/>
              <a:gd name="connsiteY1126" fmla="*/ 257466 h 1419638"/>
              <a:gd name="connsiteX1127" fmla="*/ 451180 w 1532848"/>
              <a:gd name="connsiteY1127" fmla="*/ 257896 h 1419638"/>
              <a:gd name="connsiteX1128" fmla="*/ 463351 w 1532848"/>
              <a:gd name="connsiteY1128" fmla="*/ 251166 h 1419638"/>
              <a:gd name="connsiteX1129" fmla="*/ 448889 w 1532848"/>
              <a:gd name="connsiteY1129" fmla="*/ 233267 h 1419638"/>
              <a:gd name="connsiteX1130" fmla="*/ 432280 w 1532848"/>
              <a:gd name="connsiteY1130" fmla="*/ 234843 h 1419638"/>
              <a:gd name="connsiteX1131" fmla="*/ 410802 w 1532848"/>
              <a:gd name="connsiteY1131" fmla="*/ 240284 h 1419638"/>
              <a:gd name="connsiteX1132" fmla="*/ 405504 w 1532848"/>
              <a:gd name="connsiteY1132" fmla="*/ 238709 h 1419638"/>
              <a:gd name="connsiteX1133" fmla="*/ 408510 w 1532848"/>
              <a:gd name="connsiteY1133" fmla="*/ 233554 h 1419638"/>
              <a:gd name="connsiteX1134" fmla="*/ 413952 w 1532848"/>
              <a:gd name="connsiteY1134" fmla="*/ 231263 h 1419638"/>
              <a:gd name="connsiteX1135" fmla="*/ 433712 w 1532848"/>
              <a:gd name="connsiteY1135" fmla="*/ 226394 h 1419638"/>
              <a:gd name="connsiteX1136" fmla="*/ 491416 w 1532848"/>
              <a:gd name="connsiteY1136" fmla="*/ 241143 h 1419638"/>
              <a:gd name="connsiteX1137" fmla="*/ 498861 w 1532848"/>
              <a:gd name="connsiteY1137" fmla="*/ 247156 h 1419638"/>
              <a:gd name="connsiteX1138" fmla="*/ 506164 w 1532848"/>
              <a:gd name="connsiteY1138" fmla="*/ 247873 h 1419638"/>
              <a:gd name="connsiteX1139" fmla="*/ 508741 w 1532848"/>
              <a:gd name="connsiteY1139" fmla="*/ 241000 h 1419638"/>
              <a:gd name="connsiteX1140" fmla="*/ 507309 w 1532848"/>
              <a:gd name="connsiteY1140" fmla="*/ 234556 h 1419638"/>
              <a:gd name="connsiteX1141" fmla="*/ 491988 w 1532848"/>
              <a:gd name="connsiteY1141" fmla="*/ 200048 h 1419638"/>
              <a:gd name="connsiteX1142" fmla="*/ 490127 w 1532848"/>
              <a:gd name="connsiteY1142" fmla="*/ 181577 h 1419638"/>
              <a:gd name="connsiteX1143" fmla="*/ 490532 w 1532848"/>
              <a:gd name="connsiteY1143" fmla="*/ 173064 h 1419638"/>
              <a:gd name="connsiteX1144" fmla="*/ 489697 w 1532848"/>
              <a:gd name="connsiteY1144" fmla="*/ 173273 h 1419638"/>
              <a:gd name="connsiteX1145" fmla="*/ 474662 w 1532848"/>
              <a:gd name="connsiteY1145" fmla="*/ 155375 h 1419638"/>
              <a:gd name="connsiteX1146" fmla="*/ 468935 w 1532848"/>
              <a:gd name="connsiteY1146" fmla="*/ 153083 h 1419638"/>
              <a:gd name="connsiteX1147" fmla="*/ 472801 w 1532848"/>
              <a:gd name="connsiteY1147" fmla="*/ 148215 h 1419638"/>
              <a:gd name="connsiteX1148" fmla="*/ 526782 w 1532848"/>
              <a:gd name="connsiteY1148" fmla="*/ 117573 h 1419638"/>
              <a:gd name="connsiteX1149" fmla="*/ 625867 w 1532848"/>
              <a:gd name="connsiteY1149" fmla="*/ 91656 h 1419638"/>
              <a:gd name="connsiteX1150" fmla="*/ 631541 w 1532848"/>
              <a:gd name="connsiteY1150" fmla="*/ 91102 h 1419638"/>
              <a:gd name="connsiteX1151" fmla="*/ 653646 w 1532848"/>
              <a:gd name="connsiteY1151" fmla="*/ 87504 h 1419638"/>
              <a:gd name="connsiteX1152" fmla="*/ 675697 w 1532848"/>
              <a:gd name="connsiteY1152" fmla="*/ 87647 h 1419638"/>
              <a:gd name="connsiteX1153" fmla="*/ 687008 w 1532848"/>
              <a:gd name="connsiteY1153" fmla="*/ 93661 h 1419638"/>
              <a:gd name="connsiteX1154" fmla="*/ 691304 w 1532848"/>
              <a:gd name="connsiteY1154" fmla="*/ 94090 h 1419638"/>
              <a:gd name="connsiteX1155" fmla="*/ 695313 w 1532848"/>
              <a:gd name="connsiteY1155" fmla="*/ 92658 h 1419638"/>
              <a:gd name="connsiteX1156" fmla="*/ 699752 w 1532848"/>
              <a:gd name="connsiteY1156" fmla="*/ 98100 h 1419638"/>
              <a:gd name="connsiteX1157" fmla="*/ 697604 w 1532848"/>
              <a:gd name="connsiteY1157" fmla="*/ 100104 h 1419638"/>
              <a:gd name="connsiteX1158" fmla="*/ 689442 w 1532848"/>
              <a:gd name="connsiteY1158" fmla="*/ 98673 h 1419638"/>
              <a:gd name="connsiteX1159" fmla="*/ 656939 w 1532848"/>
              <a:gd name="connsiteY1159" fmla="*/ 89508 h 1419638"/>
              <a:gd name="connsiteX1160" fmla="*/ 653646 w 1532848"/>
              <a:gd name="connsiteY1160" fmla="*/ 88649 h 1419638"/>
              <a:gd name="connsiteX1161" fmla="*/ 653646 w 1532848"/>
              <a:gd name="connsiteY1161" fmla="*/ 87504 h 1419638"/>
              <a:gd name="connsiteX1162" fmla="*/ 521771 w 1532848"/>
              <a:gd name="connsiteY1162" fmla="*/ 7176 h 1419638"/>
              <a:gd name="connsiteX1163" fmla="*/ 515470 w 1532848"/>
              <a:gd name="connsiteY1163" fmla="*/ 23499 h 1419638"/>
              <a:gd name="connsiteX1164" fmla="*/ 498431 w 1532848"/>
              <a:gd name="connsiteY1164" fmla="*/ 75476 h 1419638"/>
              <a:gd name="connsiteX1165" fmla="*/ 516330 w 1532848"/>
              <a:gd name="connsiteY1165" fmla="*/ 90940 h 1419638"/>
              <a:gd name="connsiteX1166" fmla="*/ 626297 w 1532848"/>
              <a:gd name="connsiteY1166" fmla="*/ 75189 h 1419638"/>
              <a:gd name="connsiteX1167" fmla="*/ 630449 w 1532848"/>
              <a:gd name="connsiteY1167" fmla="*/ 76048 h 1419638"/>
              <a:gd name="connsiteX1168" fmla="*/ 581336 w 1532848"/>
              <a:gd name="connsiteY1168" fmla="*/ 84782 h 1419638"/>
              <a:gd name="connsiteX1169" fmla="*/ 482681 w 1532848"/>
              <a:gd name="connsiteY1169" fmla="*/ 126450 h 1419638"/>
              <a:gd name="connsiteX1170" fmla="*/ 480676 w 1532848"/>
              <a:gd name="connsiteY1170" fmla="*/ 127738 h 1419638"/>
              <a:gd name="connsiteX1171" fmla="*/ 471799 w 1532848"/>
              <a:gd name="connsiteY1171" fmla="*/ 122727 h 1419638"/>
              <a:gd name="connsiteX1172" fmla="*/ 485831 w 1532848"/>
              <a:gd name="connsiteY1172" fmla="*/ 47698 h 1419638"/>
              <a:gd name="connsiteX1173" fmla="*/ 516616 w 1532848"/>
              <a:gd name="connsiteY1173" fmla="*/ 9181 h 1419638"/>
              <a:gd name="connsiteX1174" fmla="*/ 521771 w 1532848"/>
              <a:gd name="connsiteY1174" fmla="*/ 7176 h 1419638"/>
              <a:gd name="connsiteX1175" fmla="*/ 529217 w 1532848"/>
              <a:gd name="connsiteY1175" fmla="*/ 17 h 1419638"/>
              <a:gd name="connsiteX1176" fmla="*/ 531508 w 1532848"/>
              <a:gd name="connsiteY1176" fmla="*/ 2021 h 1419638"/>
              <a:gd name="connsiteX1177" fmla="*/ 528215 w 1532848"/>
              <a:gd name="connsiteY1177" fmla="*/ 5745 h 1419638"/>
              <a:gd name="connsiteX1178" fmla="*/ 526496 w 1532848"/>
              <a:gd name="connsiteY1178" fmla="*/ 3883 h 1419638"/>
              <a:gd name="connsiteX1179" fmla="*/ 529217 w 1532848"/>
              <a:gd name="connsiteY1179" fmla="*/ 17 h 141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</a:cxnLst>
            <a:rect l="l" t="t" r="r" b="b"/>
            <a:pathLst>
              <a:path w="1532848" h="1419638">
                <a:moveTo>
                  <a:pt x="120276" y="1280533"/>
                </a:moveTo>
                <a:cubicBezTo>
                  <a:pt x="127006" y="1284399"/>
                  <a:pt x="132733" y="1289267"/>
                  <a:pt x="137888" y="1294995"/>
                </a:cubicBezTo>
                <a:cubicBezTo>
                  <a:pt x="139177" y="1296283"/>
                  <a:pt x="140752" y="1297572"/>
                  <a:pt x="140179" y="1299576"/>
                </a:cubicBezTo>
                <a:cubicBezTo>
                  <a:pt x="139893" y="1300579"/>
                  <a:pt x="138604" y="1300435"/>
                  <a:pt x="137602" y="1300149"/>
                </a:cubicBezTo>
                <a:cubicBezTo>
                  <a:pt x="135597" y="1299720"/>
                  <a:pt x="132877" y="1299147"/>
                  <a:pt x="133163" y="1296856"/>
                </a:cubicBezTo>
                <a:cubicBezTo>
                  <a:pt x="133449" y="1292990"/>
                  <a:pt x="131301" y="1292560"/>
                  <a:pt x="128581" y="1291415"/>
                </a:cubicBezTo>
                <a:cubicBezTo>
                  <a:pt x="123999" y="1289553"/>
                  <a:pt x="121708" y="1285258"/>
                  <a:pt x="120276" y="1280533"/>
                </a:cubicBezTo>
                <a:close/>
                <a:moveTo>
                  <a:pt x="112258" y="1263780"/>
                </a:moveTo>
                <a:cubicBezTo>
                  <a:pt x="115695" y="1266214"/>
                  <a:pt x="116840" y="1268934"/>
                  <a:pt x="117556" y="1271941"/>
                </a:cubicBezTo>
                <a:cubicBezTo>
                  <a:pt x="118129" y="1273516"/>
                  <a:pt x="117842" y="1275234"/>
                  <a:pt x="115981" y="1275807"/>
                </a:cubicBezTo>
                <a:cubicBezTo>
                  <a:pt x="114119" y="1276380"/>
                  <a:pt x="113260" y="1274948"/>
                  <a:pt x="112544" y="1273373"/>
                </a:cubicBezTo>
                <a:cubicBezTo>
                  <a:pt x="111399" y="1270509"/>
                  <a:pt x="111542" y="1267646"/>
                  <a:pt x="112258" y="1263780"/>
                </a:cubicBezTo>
                <a:close/>
                <a:moveTo>
                  <a:pt x="109394" y="1175720"/>
                </a:moveTo>
                <a:cubicBezTo>
                  <a:pt x="112114" y="1178154"/>
                  <a:pt x="115265" y="1180874"/>
                  <a:pt x="118271" y="1183452"/>
                </a:cubicBezTo>
                <a:cubicBezTo>
                  <a:pt x="117985" y="1183738"/>
                  <a:pt x="117699" y="1183882"/>
                  <a:pt x="117555" y="1184168"/>
                </a:cubicBezTo>
                <a:cubicBezTo>
                  <a:pt x="114835" y="1181304"/>
                  <a:pt x="111971" y="1178440"/>
                  <a:pt x="109394" y="1175720"/>
                </a:cubicBezTo>
                <a:close/>
                <a:moveTo>
                  <a:pt x="192156" y="1100404"/>
                </a:moveTo>
                <a:cubicBezTo>
                  <a:pt x="196595" y="1130473"/>
                  <a:pt x="178124" y="1156533"/>
                  <a:pt x="152350" y="1157678"/>
                </a:cubicBezTo>
                <a:cubicBezTo>
                  <a:pt x="151921" y="1155530"/>
                  <a:pt x="153782" y="1156389"/>
                  <a:pt x="154498" y="1156103"/>
                </a:cubicBezTo>
                <a:cubicBezTo>
                  <a:pt x="172540" y="1147655"/>
                  <a:pt x="187001" y="1136343"/>
                  <a:pt x="189006" y="1114579"/>
                </a:cubicBezTo>
                <a:cubicBezTo>
                  <a:pt x="189436" y="1109711"/>
                  <a:pt x="189865" y="1104843"/>
                  <a:pt x="192156" y="1100404"/>
                </a:cubicBezTo>
                <a:close/>
                <a:moveTo>
                  <a:pt x="152494" y="1085656"/>
                </a:moveTo>
                <a:cubicBezTo>
                  <a:pt x="154212" y="1085656"/>
                  <a:pt x="156216" y="1085513"/>
                  <a:pt x="156933" y="1087660"/>
                </a:cubicBezTo>
                <a:cubicBezTo>
                  <a:pt x="157362" y="1088949"/>
                  <a:pt x="156503" y="1090238"/>
                  <a:pt x="155357" y="1090667"/>
                </a:cubicBezTo>
                <a:cubicBezTo>
                  <a:pt x="146337" y="1094533"/>
                  <a:pt x="143330" y="1102838"/>
                  <a:pt x="140037" y="1111000"/>
                </a:cubicBezTo>
                <a:cubicBezTo>
                  <a:pt x="133880" y="1126177"/>
                  <a:pt x="134023" y="1126177"/>
                  <a:pt x="150060" y="1126321"/>
                </a:cubicBezTo>
                <a:cubicBezTo>
                  <a:pt x="156646" y="1126321"/>
                  <a:pt x="163233" y="1126464"/>
                  <a:pt x="169676" y="1128182"/>
                </a:cubicBezTo>
                <a:cubicBezTo>
                  <a:pt x="170965" y="1128612"/>
                  <a:pt x="172540" y="1129041"/>
                  <a:pt x="172826" y="1130616"/>
                </a:cubicBezTo>
                <a:cubicBezTo>
                  <a:pt x="172969" y="1132048"/>
                  <a:pt x="171824" y="1132621"/>
                  <a:pt x="170822" y="1133337"/>
                </a:cubicBezTo>
                <a:cubicBezTo>
                  <a:pt x="158937" y="1141498"/>
                  <a:pt x="141612" y="1139208"/>
                  <a:pt x="132734" y="1128468"/>
                </a:cubicBezTo>
                <a:cubicBezTo>
                  <a:pt x="129727" y="1124746"/>
                  <a:pt x="128295" y="1120593"/>
                  <a:pt x="128868" y="1115725"/>
                </a:cubicBezTo>
                <a:cubicBezTo>
                  <a:pt x="129584" y="1110857"/>
                  <a:pt x="130300" y="1105845"/>
                  <a:pt x="131732" y="1101120"/>
                </a:cubicBezTo>
                <a:cubicBezTo>
                  <a:pt x="134882" y="1091240"/>
                  <a:pt x="142185" y="1085656"/>
                  <a:pt x="152494" y="1085656"/>
                </a:cubicBezTo>
                <a:close/>
                <a:moveTo>
                  <a:pt x="94073" y="1063033"/>
                </a:moveTo>
                <a:cubicBezTo>
                  <a:pt x="95362" y="1066040"/>
                  <a:pt x="94073" y="1068187"/>
                  <a:pt x="93500" y="1070335"/>
                </a:cubicBezTo>
                <a:cubicBezTo>
                  <a:pt x="86770" y="1094534"/>
                  <a:pt x="87057" y="1118876"/>
                  <a:pt x="89491" y="1143504"/>
                </a:cubicBezTo>
                <a:cubicBezTo>
                  <a:pt x="90064" y="1149374"/>
                  <a:pt x="92928" y="1154529"/>
                  <a:pt x="95505" y="1159684"/>
                </a:cubicBezTo>
                <a:cubicBezTo>
                  <a:pt x="96364" y="1161545"/>
                  <a:pt x="97509" y="1163120"/>
                  <a:pt x="94216" y="1164695"/>
                </a:cubicBezTo>
                <a:cubicBezTo>
                  <a:pt x="90780" y="1166270"/>
                  <a:pt x="93357" y="1170996"/>
                  <a:pt x="91639" y="1173859"/>
                </a:cubicBezTo>
                <a:cubicBezTo>
                  <a:pt x="89348" y="1174146"/>
                  <a:pt x="89348" y="1170996"/>
                  <a:pt x="86914" y="1170996"/>
                </a:cubicBezTo>
                <a:cubicBezTo>
                  <a:pt x="85052" y="1176007"/>
                  <a:pt x="86055" y="1181305"/>
                  <a:pt x="86914" y="1186460"/>
                </a:cubicBezTo>
                <a:cubicBezTo>
                  <a:pt x="90780" y="1208653"/>
                  <a:pt x="97796" y="1229845"/>
                  <a:pt x="105957" y="1250607"/>
                </a:cubicBezTo>
                <a:cubicBezTo>
                  <a:pt x="106960" y="1253328"/>
                  <a:pt x="109967" y="1257337"/>
                  <a:pt x="106817" y="1258626"/>
                </a:cubicBezTo>
                <a:cubicBezTo>
                  <a:pt x="103380" y="1260201"/>
                  <a:pt x="102091" y="1255189"/>
                  <a:pt x="100946" y="1252612"/>
                </a:cubicBezTo>
                <a:cubicBezTo>
                  <a:pt x="79898" y="1203786"/>
                  <a:pt x="70018" y="1153527"/>
                  <a:pt x="82332" y="1100691"/>
                </a:cubicBezTo>
                <a:cubicBezTo>
                  <a:pt x="84766" y="1090381"/>
                  <a:pt x="86914" y="1080072"/>
                  <a:pt x="90350" y="1070049"/>
                </a:cubicBezTo>
                <a:cubicBezTo>
                  <a:pt x="91066" y="1067758"/>
                  <a:pt x="91782" y="1065324"/>
                  <a:pt x="94073" y="1063033"/>
                </a:cubicBezTo>
                <a:close/>
                <a:moveTo>
                  <a:pt x="122710" y="1050003"/>
                </a:moveTo>
                <a:cubicBezTo>
                  <a:pt x="121135" y="1054442"/>
                  <a:pt x="118415" y="1057878"/>
                  <a:pt x="113690" y="1059024"/>
                </a:cubicBezTo>
                <a:cubicBezTo>
                  <a:pt x="113260" y="1058451"/>
                  <a:pt x="112831" y="1058021"/>
                  <a:pt x="112401" y="1057592"/>
                </a:cubicBezTo>
                <a:cubicBezTo>
                  <a:pt x="115837" y="1055015"/>
                  <a:pt x="119274" y="1052580"/>
                  <a:pt x="122710" y="1050003"/>
                </a:cubicBezTo>
                <a:close/>
                <a:moveTo>
                  <a:pt x="715413" y="1043953"/>
                </a:moveTo>
                <a:cubicBezTo>
                  <a:pt x="708880" y="1044455"/>
                  <a:pt x="702473" y="1046208"/>
                  <a:pt x="696029" y="1049144"/>
                </a:cubicBezTo>
                <a:cubicBezTo>
                  <a:pt x="637752" y="1075490"/>
                  <a:pt x="580191" y="1103125"/>
                  <a:pt x="523776" y="1133337"/>
                </a:cubicBezTo>
                <a:cubicBezTo>
                  <a:pt x="519766" y="1135485"/>
                  <a:pt x="515614" y="1137490"/>
                  <a:pt x="511748" y="1141499"/>
                </a:cubicBezTo>
                <a:cubicBezTo>
                  <a:pt x="517332" y="1143217"/>
                  <a:pt x="521628" y="1141356"/>
                  <a:pt x="525924" y="1139924"/>
                </a:cubicBezTo>
                <a:cubicBezTo>
                  <a:pt x="555706" y="1130044"/>
                  <a:pt x="584057" y="1116728"/>
                  <a:pt x="612551" y="1103555"/>
                </a:cubicBezTo>
                <a:cubicBezTo>
                  <a:pt x="642477" y="1089809"/>
                  <a:pt x="672690" y="1076635"/>
                  <a:pt x="702902" y="1063463"/>
                </a:cubicBezTo>
                <a:cubicBezTo>
                  <a:pt x="714786" y="1058307"/>
                  <a:pt x="727100" y="1056876"/>
                  <a:pt x="739557" y="1061744"/>
                </a:cubicBezTo>
                <a:cubicBezTo>
                  <a:pt x="750583" y="1066040"/>
                  <a:pt x="761322" y="1070908"/>
                  <a:pt x="771059" y="1077638"/>
                </a:cubicBezTo>
                <a:cubicBezTo>
                  <a:pt x="781654" y="1085084"/>
                  <a:pt x="793539" y="1087804"/>
                  <a:pt x="805996" y="1088949"/>
                </a:cubicBezTo>
                <a:cubicBezTo>
                  <a:pt x="808144" y="1089236"/>
                  <a:pt x="810435" y="1088806"/>
                  <a:pt x="812439" y="1088090"/>
                </a:cubicBezTo>
                <a:cubicBezTo>
                  <a:pt x="818024" y="1086229"/>
                  <a:pt x="819169" y="1082077"/>
                  <a:pt x="815446" y="1077065"/>
                </a:cubicBezTo>
                <a:cubicBezTo>
                  <a:pt x="812439" y="1073342"/>
                  <a:pt x="808430" y="1071195"/>
                  <a:pt x="804135" y="1069476"/>
                </a:cubicBezTo>
                <a:cubicBezTo>
                  <a:pt x="781797" y="1060169"/>
                  <a:pt x="758744" y="1053296"/>
                  <a:pt x="735548" y="1046280"/>
                </a:cubicBezTo>
                <a:cubicBezTo>
                  <a:pt x="728604" y="1044204"/>
                  <a:pt x="721946" y="1043452"/>
                  <a:pt x="715413" y="1043953"/>
                </a:cubicBezTo>
                <a:close/>
                <a:moveTo>
                  <a:pt x="738698" y="1019218"/>
                </a:moveTo>
                <a:cubicBezTo>
                  <a:pt x="719798" y="1018502"/>
                  <a:pt x="703618" y="1021795"/>
                  <a:pt x="686865" y="1030386"/>
                </a:cubicBezTo>
                <a:cubicBezTo>
                  <a:pt x="629018" y="1059883"/>
                  <a:pt x="570168" y="1087375"/>
                  <a:pt x="512894" y="1118016"/>
                </a:cubicBezTo>
                <a:cubicBezTo>
                  <a:pt x="509028" y="1120164"/>
                  <a:pt x="505161" y="1122455"/>
                  <a:pt x="501295" y="1124746"/>
                </a:cubicBezTo>
                <a:cubicBezTo>
                  <a:pt x="507309" y="1125605"/>
                  <a:pt x="512035" y="1123171"/>
                  <a:pt x="516903" y="1121166"/>
                </a:cubicBezTo>
                <a:cubicBezTo>
                  <a:pt x="552270" y="1106275"/>
                  <a:pt x="586491" y="1088806"/>
                  <a:pt x="620856" y="1071910"/>
                </a:cubicBezTo>
                <a:cubicBezTo>
                  <a:pt x="648205" y="1058451"/>
                  <a:pt x="674837" y="1043989"/>
                  <a:pt x="703045" y="1032534"/>
                </a:cubicBezTo>
                <a:cubicBezTo>
                  <a:pt x="716934" y="1026807"/>
                  <a:pt x="731253" y="1023370"/>
                  <a:pt x="746287" y="1027093"/>
                </a:cubicBezTo>
                <a:cubicBezTo>
                  <a:pt x="763040" y="1031246"/>
                  <a:pt x="779363" y="1036543"/>
                  <a:pt x="794827" y="1044132"/>
                </a:cubicBezTo>
                <a:cubicBezTo>
                  <a:pt x="809862" y="1051435"/>
                  <a:pt x="823608" y="1060599"/>
                  <a:pt x="835636" y="1072197"/>
                </a:cubicBezTo>
                <a:cubicBezTo>
                  <a:pt x="837067" y="1073629"/>
                  <a:pt x="839072" y="1076349"/>
                  <a:pt x="841649" y="1073915"/>
                </a:cubicBezTo>
                <a:cubicBezTo>
                  <a:pt x="843797" y="1071910"/>
                  <a:pt x="843510" y="1069190"/>
                  <a:pt x="842222" y="1066756"/>
                </a:cubicBezTo>
                <a:cubicBezTo>
                  <a:pt x="840504" y="1063749"/>
                  <a:pt x="838356" y="1061028"/>
                  <a:pt x="835636" y="1059024"/>
                </a:cubicBezTo>
                <a:cubicBezTo>
                  <a:pt x="806569" y="1038261"/>
                  <a:pt x="776499" y="1020650"/>
                  <a:pt x="738698" y="1019218"/>
                </a:cubicBezTo>
                <a:close/>
                <a:moveTo>
                  <a:pt x="812922" y="990383"/>
                </a:moveTo>
                <a:cubicBezTo>
                  <a:pt x="803776" y="990330"/>
                  <a:pt x="794613" y="994160"/>
                  <a:pt x="789673" y="1001892"/>
                </a:cubicBezTo>
                <a:cubicBezTo>
                  <a:pt x="786952" y="1006044"/>
                  <a:pt x="788384" y="1007620"/>
                  <a:pt x="792823" y="1007763"/>
                </a:cubicBezTo>
                <a:cubicBezTo>
                  <a:pt x="798550" y="1007763"/>
                  <a:pt x="837640" y="1004756"/>
                  <a:pt x="836065" y="1002178"/>
                </a:cubicBezTo>
                <a:cubicBezTo>
                  <a:pt x="831197" y="994375"/>
                  <a:pt x="822068" y="990437"/>
                  <a:pt x="812922" y="990383"/>
                </a:cubicBezTo>
                <a:close/>
                <a:moveTo>
                  <a:pt x="270622" y="988862"/>
                </a:moveTo>
                <a:cubicBezTo>
                  <a:pt x="268618" y="988146"/>
                  <a:pt x="266900" y="987717"/>
                  <a:pt x="265324" y="989865"/>
                </a:cubicBezTo>
                <a:cubicBezTo>
                  <a:pt x="258595" y="999028"/>
                  <a:pt x="250862" y="1007476"/>
                  <a:pt x="246567" y="1018215"/>
                </a:cubicBezTo>
                <a:cubicBezTo>
                  <a:pt x="242558" y="1027952"/>
                  <a:pt x="245565" y="1036973"/>
                  <a:pt x="254585" y="1042414"/>
                </a:cubicBezTo>
                <a:cubicBezTo>
                  <a:pt x="261029" y="1046423"/>
                  <a:pt x="268331" y="1047569"/>
                  <a:pt x="275777" y="1047425"/>
                </a:cubicBezTo>
                <a:cubicBezTo>
                  <a:pt x="295966" y="1047282"/>
                  <a:pt x="318590" y="1035254"/>
                  <a:pt x="329328" y="1018931"/>
                </a:cubicBezTo>
                <a:cubicBezTo>
                  <a:pt x="333338" y="1012631"/>
                  <a:pt x="333052" y="1010770"/>
                  <a:pt x="326322" y="1008335"/>
                </a:cubicBezTo>
                <a:cubicBezTo>
                  <a:pt x="307708" y="1001749"/>
                  <a:pt x="288950" y="995306"/>
                  <a:pt x="270622" y="988862"/>
                </a:cubicBezTo>
                <a:close/>
                <a:moveTo>
                  <a:pt x="166525" y="979698"/>
                </a:moveTo>
                <a:cubicBezTo>
                  <a:pt x="156216" y="991582"/>
                  <a:pt x="143043" y="1000173"/>
                  <a:pt x="130013" y="1010912"/>
                </a:cubicBezTo>
                <a:cubicBezTo>
                  <a:pt x="132733" y="1002464"/>
                  <a:pt x="157361" y="980986"/>
                  <a:pt x="166525" y="979698"/>
                </a:cubicBezTo>
                <a:close/>
                <a:moveTo>
                  <a:pt x="460237" y="969711"/>
                </a:moveTo>
                <a:cubicBezTo>
                  <a:pt x="458483" y="970678"/>
                  <a:pt x="456693" y="972252"/>
                  <a:pt x="455189" y="973255"/>
                </a:cubicBezTo>
                <a:cubicBezTo>
                  <a:pt x="445739" y="979698"/>
                  <a:pt x="437434" y="987574"/>
                  <a:pt x="429273" y="995449"/>
                </a:cubicBezTo>
                <a:cubicBezTo>
                  <a:pt x="412090" y="1011915"/>
                  <a:pt x="392617" y="1025089"/>
                  <a:pt x="370853" y="1034539"/>
                </a:cubicBezTo>
                <a:cubicBezTo>
                  <a:pt x="354386" y="1041698"/>
                  <a:pt x="337490" y="1046709"/>
                  <a:pt x="319305" y="1045421"/>
                </a:cubicBezTo>
                <a:cubicBezTo>
                  <a:pt x="315726" y="1045421"/>
                  <a:pt x="312146" y="1045277"/>
                  <a:pt x="308567" y="1045421"/>
                </a:cubicBezTo>
                <a:cubicBezTo>
                  <a:pt x="306848" y="1045421"/>
                  <a:pt x="304557" y="1045277"/>
                  <a:pt x="303984" y="1047425"/>
                </a:cubicBezTo>
                <a:cubicBezTo>
                  <a:pt x="303555" y="1049144"/>
                  <a:pt x="305273" y="1050289"/>
                  <a:pt x="306705" y="1051148"/>
                </a:cubicBezTo>
                <a:cubicBezTo>
                  <a:pt x="313578" y="1056017"/>
                  <a:pt x="321310" y="1059310"/>
                  <a:pt x="328756" y="1063176"/>
                </a:cubicBezTo>
                <a:cubicBezTo>
                  <a:pt x="330617" y="1064178"/>
                  <a:pt x="332192" y="1063033"/>
                  <a:pt x="333767" y="1062317"/>
                </a:cubicBezTo>
                <a:cubicBezTo>
                  <a:pt x="343504" y="1058165"/>
                  <a:pt x="353384" y="1054299"/>
                  <a:pt x="362977" y="1049860"/>
                </a:cubicBezTo>
                <a:cubicBezTo>
                  <a:pt x="400349" y="1032821"/>
                  <a:pt x="432136" y="1007906"/>
                  <a:pt x="460773" y="978839"/>
                </a:cubicBezTo>
                <a:cubicBezTo>
                  <a:pt x="463208" y="976405"/>
                  <a:pt x="468076" y="972968"/>
                  <a:pt x="465069" y="969819"/>
                </a:cubicBezTo>
                <a:cubicBezTo>
                  <a:pt x="463709" y="968387"/>
                  <a:pt x="461991" y="968745"/>
                  <a:pt x="460237" y="969711"/>
                </a:cubicBezTo>
                <a:close/>
                <a:moveTo>
                  <a:pt x="438866" y="927865"/>
                </a:moveTo>
                <a:cubicBezTo>
                  <a:pt x="432852" y="925430"/>
                  <a:pt x="427555" y="926576"/>
                  <a:pt x="422543" y="930299"/>
                </a:cubicBezTo>
                <a:cubicBezTo>
                  <a:pt x="414238" y="936599"/>
                  <a:pt x="406506" y="943472"/>
                  <a:pt x="399633" y="951347"/>
                </a:cubicBezTo>
                <a:cubicBezTo>
                  <a:pt x="397628" y="953638"/>
                  <a:pt x="393762" y="956072"/>
                  <a:pt x="395338" y="959079"/>
                </a:cubicBezTo>
                <a:cubicBezTo>
                  <a:pt x="396626" y="961370"/>
                  <a:pt x="400922" y="960225"/>
                  <a:pt x="403785" y="959938"/>
                </a:cubicBezTo>
                <a:cubicBezTo>
                  <a:pt x="418104" y="958650"/>
                  <a:pt x="432423" y="957218"/>
                  <a:pt x="445023" y="955929"/>
                </a:cubicBezTo>
                <a:cubicBezTo>
                  <a:pt x="456621" y="956072"/>
                  <a:pt x="466644" y="955357"/>
                  <a:pt x="473661" y="964377"/>
                </a:cubicBezTo>
                <a:cubicBezTo>
                  <a:pt x="474806" y="965809"/>
                  <a:pt x="476524" y="965380"/>
                  <a:pt x="478099" y="964663"/>
                </a:cubicBezTo>
                <a:cubicBezTo>
                  <a:pt x="484686" y="961800"/>
                  <a:pt x="485831" y="955213"/>
                  <a:pt x="480104" y="950774"/>
                </a:cubicBezTo>
                <a:cubicBezTo>
                  <a:pt x="467503" y="941181"/>
                  <a:pt x="453614" y="933592"/>
                  <a:pt x="438866" y="927865"/>
                </a:cubicBezTo>
                <a:close/>
                <a:moveTo>
                  <a:pt x="350263" y="923310"/>
                </a:moveTo>
                <a:cubicBezTo>
                  <a:pt x="345204" y="923301"/>
                  <a:pt x="340068" y="924428"/>
                  <a:pt x="335199" y="926862"/>
                </a:cubicBezTo>
                <a:cubicBezTo>
                  <a:pt x="316156" y="936313"/>
                  <a:pt x="300262" y="949773"/>
                  <a:pt x="286229" y="965666"/>
                </a:cubicBezTo>
                <a:cubicBezTo>
                  <a:pt x="280645" y="971823"/>
                  <a:pt x="281504" y="975403"/>
                  <a:pt x="289236" y="978982"/>
                </a:cubicBezTo>
                <a:cubicBezTo>
                  <a:pt x="291384" y="979985"/>
                  <a:pt x="293675" y="980844"/>
                  <a:pt x="295966" y="981417"/>
                </a:cubicBezTo>
                <a:cubicBezTo>
                  <a:pt x="308710" y="984996"/>
                  <a:pt x="321883" y="985855"/>
                  <a:pt x="334340" y="986142"/>
                </a:cubicBezTo>
                <a:cubicBezTo>
                  <a:pt x="344793" y="985855"/>
                  <a:pt x="354529" y="985712"/>
                  <a:pt x="363980" y="982562"/>
                </a:cubicBezTo>
                <a:cubicBezTo>
                  <a:pt x="378441" y="977694"/>
                  <a:pt x="387892" y="962373"/>
                  <a:pt x="384312" y="949486"/>
                </a:cubicBezTo>
                <a:cubicBezTo>
                  <a:pt x="379909" y="933592"/>
                  <a:pt x="365438" y="923336"/>
                  <a:pt x="350263" y="923310"/>
                </a:cubicBezTo>
                <a:close/>
                <a:moveTo>
                  <a:pt x="351379" y="899943"/>
                </a:moveTo>
                <a:cubicBezTo>
                  <a:pt x="339352" y="901232"/>
                  <a:pt x="322312" y="905241"/>
                  <a:pt x="308280" y="917126"/>
                </a:cubicBezTo>
                <a:cubicBezTo>
                  <a:pt x="293962" y="929297"/>
                  <a:pt x="257736" y="974257"/>
                  <a:pt x="253297" y="979555"/>
                </a:cubicBezTo>
                <a:cubicBezTo>
                  <a:pt x="247713" y="986285"/>
                  <a:pt x="241412" y="992442"/>
                  <a:pt x="237117" y="1000317"/>
                </a:cubicBezTo>
                <a:cubicBezTo>
                  <a:pt x="234825" y="1004469"/>
                  <a:pt x="232821" y="1008908"/>
                  <a:pt x="231962" y="1013633"/>
                </a:cubicBezTo>
                <a:cubicBezTo>
                  <a:pt x="231676" y="1015495"/>
                  <a:pt x="231532" y="1017643"/>
                  <a:pt x="233537" y="1018359"/>
                </a:cubicBezTo>
                <a:cubicBezTo>
                  <a:pt x="235828" y="1019218"/>
                  <a:pt x="236687" y="1016927"/>
                  <a:pt x="237260" y="1015352"/>
                </a:cubicBezTo>
                <a:cubicBezTo>
                  <a:pt x="238262" y="1012201"/>
                  <a:pt x="255015" y="990294"/>
                  <a:pt x="257163" y="987860"/>
                </a:cubicBezTo>
                <a:cubicBezTo>
                  <a:pt x="273629" y="969532"/>
                  <a:pt x="291384" y="952636"/>
                  <a:pt x="310858" y="937458"/>
                </a:cubicBezTo>
                <a:cubicBezTo>
                  <a:pt x="318876" y="931158"/>
                  <a:pt x="327467" y="925860"/>
                  <a:pt x="337060" y="921994"/>
                </a:cubicBezTo>
                <a:cubicBezTo>
                  <a:pt x="351952" y="916124"/>
                  <a:pt x="365269" y="918271"/>
                  <a:pt x="377153" y="929010"/>
                </a:cubicBezTo>
                <a:cubicBezTo>
                  <a:pt x="379444" y="931015"/>
                  <a:pt x="381735" y="933020"/>
                  <a:pt x="384026" y="934881"/>
                </a:cubicBezTo>
                <a:cubicBezTo>
                  <a:pt x="385171" y="935883"/>
                  <a:pt x="386603" y="937458"/>
                  <a:pt x="388178" y="936313"/>
                </a:cubicBezTo>
                <a:cubicBezTo>
                  <a:pt x="389610" y="935311"/>
                  <a:pt x="388894" y="933306"/>
                  <a:pt x="388608" y="931731"/>
                </a:cubicBezTo>
                <a:cubicBezTo>
                  <a:pt x="387319" y="925860"/>
                  <a:pt x="385315" y="920133"/>
                  <a:pt x="382594" y="914835"/>
                </a:cubicBezTo>
                <a:cubicBezTo>
                  <a:pt x="377296" y="904382"/>
                  <a:pt x="368991" y="899084"/>
                  <a:pt x="351379" y="899943"/>
                </a:cubicBezTo>
                <a:close/>
                <a:moveTo>
                  <a:pt x="538381" y="884193"/>
                </a:moveTo>
                <a:cubicBezTo>
                  <a:pt x="535374" y="880900"/>
                  <a:pt x="532653" y="881329"/>
                  <a:pt x="529360" y="884479"/>
                </a:cubicBezTo>
                <a:cubicBezTo>
                  <a:pt x="521628" y="891925"/>
                  <a:pt x="522344" y="901089"/>
                  <a:pt x="523346" y="910253"/>
                </a:cubicBezTo>
                <a:cubicBezTo>
                  <a:pt x="524062" y="917269"/>
                  <a:pt x="525351" y="924428"/>
                  <a:pt x="525924" y="931588"/>
                </a:cubicBezTo>
                <a:cubicBezTo>
                  <a:pt x="526496" y="936742"/>
                  <a:pt x="524348" y="938461"/>
                  <a:pt x="519194" y="937745"/>
                </a:cubicBezTo>
                <a:cubicBezTo>
                  <a:pt x="514468" y="937172"/>
                  <a:pt x="511605" y="934308"/>
                  <a:pt x="509887" y="930156"/>
                </a:cubicBezTo>
                <a:cubicBezTo>
                  <a:pt x="507596" y="924715"/>
                  <a:pt x="507166" y="918987"/>
                  <a:pt x="508025" y="913117"/>
                </a:cubicBezTo>
                <a:cubicBezTo>
                  <a:pt x="508598" y="909251"/>
                  <a:pt x="509028" y="905241"/>
                  <a:pt x="509600" y="901375"/>
                </a:cubicBezTo>
                <a:cubicBezTo>
                  <a:pt x="499577" y="911828"/>
                  <a:pt x="494422" y="924428"/>
                  <a:pt x="490413" y="937602"/>
                </a:cubicBezTo>
                <a:cubicBezTo>
                  <a:pt x="486261" y="951204"/>
                  <a:pt x="490413" y="959223"/>
                  <a:pt x="504589" y="963232"/>
                </a:cubicBezTo>
                <a:cubicBezTo>
                  <a:pt x="523776" y="968673"/>
                  <a:pt x="543249" y="968387"/>
                  <a:pt x="562436" y="962086"/>
                </a:cubicBezTo>
                <a:cubicBezTo>
                  <a:pt x="572745" y="958793"/>
                  <a:pt x="578330" y="952063"/>
                  <a:pt x="579332" y="941324"/>
                </a:cubicBezTo>
                <a:cubicBezTo>
                  <a:pt x="580048" y="935167"/>
                  <a:pt x="581336" y="929010"/>
                  <a:pt x="584487" y="923569"/>
                </a:cubicBezTo>
                <a:cubicBezTo>
                  <a:pt x="588639" y="916410"/>
                  <a:pt x="587923" y="913260"/>
                  <a:pt x="580764" y="909107"/>
                </a:cubicBezTo>
                <a:cubicBezTo>
                  <a:pt x="578759" y="907819"/>
                  <a:pt x="576611" y="906673"/>
                  <a:pt x="574321" y="905957"/>
                </a:cubicBezTo>
                <a:cubicBezTo>
                  <a:pt x="560718" y="901518"/>
                  <a:pt x="548260" y="894932"/>
                  <a:pt x="538381" y="884193"/>
                </a:cubicBezTo>
                <a:close/>
                <a:moveTo>
                  <a:pt x="937441" y="819616"/>
                </a:moveTo>
                <a:cubicBezTo>
                  <a:pt x="935723" y="818757"/>
                  <a:pt x="934864" y="820189"/>
                  <a:pt x="934005" y="821191"/>
                </a:cubicBezTo>
                <a:cubicBezTo>
                  <a:pt x="930138" y="826059"/>
                  <a:pt x="927561" y="831644"/>
                  <a:pt x="926272" y="837801"/>
                </a:cubicBezTo>
                <a:cubicBezTo>
                  <a:pt x="924125" y="848396"/>
                  <a:pt x="923552" y="859135"/>
                  <a:pt x="922979" y="870590"/>
                </a:cubicBezTo>
                <a:cubicBezTo>
                  <a:pt x="922979" y="877606"/>
                  <a:pt x="922979" y="885482"/>
                  <a:pt x="924697" y="893071"/>
                </a:cubicBezTo>
                <a:cubicBezTo>
                  <a:pt x="925557" y="896793"/>
                  <a:pt x="926272" y="902235"/>
                  <a:pt x="931141" y="901662"/>
                </a:cubicBezTo>
                <a:cubicBezTo>
                  <a:pt x="935723" y="901232"/>
                  <a:pt x="935866" y="895934"/>
                  <a:pt x="936009" y="891925"/>
                </a:cubicBezTo>
                <a:cubicBezTo>
                  <a:pt x="936152" y="885338"/>
                  <a:pt x="936152" y="878752"/>
                  <a:pt x="935723" y="872165"/>
                </a:cubicBezTo>
                <a:cubicBezTo>
                  <a:pt x="934720" y="858133"/>
                  <a:pt x="935293" y="844244"/>
                  <a:pt x="937871" y="830498"/>
                </a:cubicBezTo>
                <a:cubicBezTo>
                  <a:pt x="938300" y="827921"/>
                  <a:pt x="938443" y="825343"/>
                  <a:pt x="938443" y="822766"/>
                </a:cubicBezTo>
                <a:cubicBezTo>
                  <a:pt x="938443" y="821621"/>
                  <a:pt x="938730" y="820189"/>
                  <a:pt x="937441" y="819616"/>
                </a:cubicBezTo>
                <a:close/>
                <a:moveTo>
                  <a:pt x="204613" y="810595"/>
                </a:moveTo>
                <a:cubicBezTo>
                  <a:pt x="201606" y="810452"/>
                  <a:pt x="200031" y="811740"/>
                  <a:pt x="200031" y="814748"/>
                </a:cubicBezTo>
                <a:lnTo>
                  <a:pt x="200454" y="815497"/>
                </a:lnTo>
                <a:lnTo>
                  <a:pt x="204756" y="811598"/>
                </a:lnTo>
                <a:cubicBezTo>
                  <a:pt x="206976" y="811669"/>
                  <a:pt x="209660" y="812815"/>
                  <a:pt x="211754" y="814300"/>
                </a:cubicBezTo>
                <a:lnTo>
                  <a:pt x="214649" y="818274"/>
                </a:lnTo>
                <a:lnTo>
                  <a:pt x="215066" y="818041"/>
                </a:lnTo>
                <a:cubicBezTo>
                  <a:pt x="215496" y="815034"/>
                  <a:pt x="209195" y="810738"/>
                  <a:pt x="204613" y="810595"/>
                </a:cubicBezTo>
                <a:close/>
                <a:moveTo>
                  <a:pt x="985265" y="793413"/>
                </a:moveTo>
                <a:cubicBezTo>
                  <a:pt x="982688" y="792124"/>
                  <a:pt x="997866" y="824627"/>
                  <a:pt x="998295" y="834507"/>
                </a:cubicBezTo>
                <a:cubicBezTo>
                  <a:pt x="999298" y="856129"/>
                  <a:pt x="987270" y="906960"/>
                  <a:pt x="990849" y="907103"/>
                </a:cubicBezTo>
                <a:cubicBezTo>
                  <a:pt x="995288" y="907246"/>
                  <a:pt x="1012328" y="847394"/>
                  <a:pt x="1012184" y="839949"/>
                </a:cubicBezTo>
                <a:cubicBezTo>
                  <a:pt x="1011182" y="820475"/>
                  <a:pt x="998439" y="807445"/>
                  <a:pt x="986268" y="794129"/>
                </a:cubicBezTo>
                <a:cubicBezTo>
                  <a:pt x="985981" y="793842"/>
                  <a:pt x="985551" y="793556"/>
                  <a:pt x="985265" y="793413"/>
                </a:cubicBezTo>
                <a:close/>
                <a:moveTo>
                  <a:pt x="206332" y="788115"/>
                </a:moveTo>
                <a:cubicBezTo>
                  <a:pt x="201463" y="788258"/>
                  <a:pt x="196165" y="790692"/>
                  <a:pt x="191584" y="794272"/>
                </a:cubicBezTo>
                <a:cubicBezTo>
                  <a:pt x="184997" y="799570"/>
                  <a:pt x="180129" y="806300"/>
                  <a:pt x="175833" y="813602"/>
                </a:cubicBezTo>
                <a:cubicBezTo>
                  <a:pt x="174687" y="815463"/>
                  <a:pt x="172826" y="817755"/>
                  <a:pt x="174401" y="819473"/>
                </a:cubicBezTo>
                <a:lnTo>
                  <a:pt x="175008" y="819405"/>
                </a:lnTo>
                <a:lnTo>
                  <a:pt x="175976" y="814891"/>
                </a:lnTo>
                <a:cubicBezTo>
                  <a:pt x="180128" y="807588"/>
                  <a:pt x="184997" y="800859"/>
                  <a:pt x="191727" y="795561"/>
                </a:cubicBezTo>
                <a:cubicBezTo>
                  <a:pt x="196452" y="791838"/>
                  <a:pt x="201606" y="789404"/>
                  <a:pt x="206475" y="789404"/>
                </a:cubicBezTo>
                <a:cubicBezTo>
                  <a:pt x="212489" y="789476"/>
                  <a:pt x="218503" y="792661"/>
                  <a:pt x="222995" y="797225"/>
                </a:cubicBezTo>
                <a:lnTo>
                  <a:pt x="229886" y="812225"/>
                </a:lnTo>
                <a:lnTo>
                  <a:pt x="230244" y="812027"/>
                </a:lnTo>
                <a:cubicBezTo>
                  <a:pt x="230387" y="800858"/>
                  <a:pt x="218359" y="788258"/>
                  <a:pt x="206332" y="788115"/>
                </a:cubicBezTo>
                <a:close/>
                <a:moveTo>
                  <a:pt x="956055" y="778951"/>
                </a:moveTo>
                <a:cubicBezTo>
                  <a:pt x="949898" y="775515"/>
                  <a:pt x="945316" y="776660"/>
                  <a:pt x="940734" y="782101"/>
                </a:cubicBezTo>
                <a:cubicBezTo>
                  <a:pt x="936009" y="787685"/>
                  <a:pt x="936295" y="793556"/>
                  <a:pt x="938730" y="799999"/>
                </a:cubicBezTo>
                <a:cubicBezTo>
                  <a:pt x="945030" y="816895"/>
                  <a:pt x="951903" y="833362"/>
                  <a:pt x="954480" y="851403"/>
                </a:cubicBezTo>
                <a:cubicBezTo>
                  <a:pt x="964074" y="917698"/>
                  <a:pt x="941593" y="973112"/>
                  <a:pt x="898638" y="1021938"/>
                </a:cubicBezTo>
                <a:cubicBezTo>
                  <a:pt x="891765" y="1029814"/>
                  <a:pt x="884032" y="1036830"/>
                  <a:pt x="876873" y="1044276"/>
                </a:cubicBezTo>
                <a:cubicBezTo>
                  <a:pt x="875298" y="1045994"/>
                  <a:pt x="873294" y="1047712"/>
                  <a:pt x="873007" y="1052151"/>
                </a:cubicBezTo>
                <a:cubicBezTo>
                  <a:pt x="944028" y="1018072"/>
                  <a:pt x="978535" y="945906"/>
                  <a:pt x="984692" y="849828"/>
                </a:cubicBezTo>
                <a:cubicBezTo>
                  <a:pt x="985695" y="833505"/>
                  <a:pt x="982974" y="817611"/>
                  <a:pt x="976674" y="802434"/>
                </a:cubicBezTo>
                <a:cubicBezTo>
                  <a:pt x="972378" y="792267"/>
                  <a:pt x="965649" y="784249"/>
                  <a:pt x="956055" y="778951"/>
                </a:cubicBezTo>
                <a:close/>
                <a:moveTo>
                  <a:pt x="1366427" y="763630"/>
                </a:moveTo>
                <a:cubicBezTo>
                  <a:pt x="1351393" y="783532"/>
                  <a:pt x="1336358" y="803579"/>
                  <a:pt x="1317314" y="819902"/>
                </a:cubicBezTo>
                <a:cubicBezTo>
                  <a:pt x="1313162" y="823482"/>
                  <a:pt x="1307291" y="824341"/>
                  <a:pt x="1305287" y="830641"/>
                </a:cubicBezTo>
                <a:cubicBezTo>
                  <a:pt x="1304571" y="832932"/>
                  <a:pt x="1300848" y="834364"/>
                  <a:pt x="1298270" y="835795"/>
                </a:cubicBezTo>
                <a:cubicBezTo>
                  <a:pt x="1292830" y="838946"/>
                  <a:pt x="1287961" y="842525"/>
                  <a:pt x="1282950" y="846248"/>
                </a:cubicBezTo>
                <a:cubicBezTo>
                  <a:pt x="1275361" y="851832"/>
                  <a:pt x="1264622" y="852978"/>
                  <a:pt x="1259467" y="862142"/>
                </a:cubicBezTo>
                <a:cubicBezTo>
                  <a:pt x="1239564" y="868156"/>
                  <a:pt x="1220950" y="879038"/>
                  <a:pt x="1198613" y="876604"/>
                </a:cubicBezTo>
                <a:cubicBezTo>
                  <a:pt x="1207204" y="872595"/>
                  <a:pt x="1215366" y="868156"/>
                  <a:pt x="1224243" y="866724"/>
                </a:cubicBezTo>
                <a:cubicBezTo>
                  <a:pt x="1236701" y="864576"/>
                  <a:pt x="1246867" y="857989"/>
                  <a:pt x="1257462" y="852405"/>
                </a:cubicBezTo>
                <a:cubicBezTo>
                  <a:pt x="1267486" y="847107"/>
                  <a:pt x="1276793" y="840234"/>
                  <a:pt x="1287102" y="835653"/>
                </a:cubicBezTo>
                <a:cubicBezTo>
                  <a:pt x="1295836" y="831643"/>
                  <a:pt x="1302423" y="825772"/>
                  <a:pt x="1308723" y="818900"/>
                </a:cubicBezTo>
                <a:cubicBezTo>
                  <a:pt x="1324617" y="801431"/>
                  <a:pt x="1341369" y="784821"/>
                  <a:pt x="1358695" y="768784"/>
                </a:cubicBezTo>
                <a:cubicBezTo>
                  <a:pt x="1360843" y="766780"/>
                  <a:pt x="1362990" y="764346"/>
                  <a:pt x="1366427" y="763630"/>
                </a:cubicBezTo>
                <a:close/>
                <a:moveTo>
                  <a:pt x="597374" y="741866"/>
                </a:moveTo>
                <a:cubicBezTo>
                  <a:pt x="587351" y="740148"/>
                  <a:pt x="582912" y="744014"/>
                  <a:pt x="581909" y="754323"/>
                </a:cubicBezTo>
                <a:cubicBezTo>
                  <a:pt x="581193" y="762341"/>
                  <a:pt x="578616" y="769787"/>
                  <a:pt x="573891" y="776517"/>
                </a:cubicBezTo>
                <a:cubicBezTo>
                  <a:pt x="569595" y="782674"/>
                  <a:pt x="563725" y="786969"/>
                  <a:pt x="557711" y="791408"/>
                </a:cubicBezTo>
                <a:cubicBezTo>
                  <a:pt x="540815" y="803865"/>
                  <a:pt x="527785" y="817755"/>
                  <a:pt x="531078" y="841667"/>
                </a:cubicBezTo>
                <a:cubicBezTo>
                  <a:pt x="533512" y="859422"/>
                  <a:pt x="540242" y="873740"/>
                  <a:pt x="553845" y="884909"/>
                </a:cubicBezTo>
                <a:cubicBezTo>
                  <a:pt x="563438" y="892641"/>
                  <a:pt x="574607" y="895791"/>
                  <a:pt x="586921" y="894073"/>
                </a:cubicBezTo>
                <a:cubicBezTo>
                  <a:pt x="602814" y="891782"/>
                  <a:pt x="615558" y="883477"/>
                  <a:pt x="627586" y="873597"/>
                </a:cubicBezTo>
                <a:cubicBezTo>
                  <a:pt x="629733" y="871879"/>
                  <a:pt x="631738" y="870160"/>
                  <a:pt x="633886" y="868442"/>
                </a:cubicBezTo>
                <a:cubicBezTo>
                  <a:pt x="634172" y="868872"/>
                  <a:pt x="634602" y="869301"/>
                  <a:pt x="634888" y="869874"/>
                </a:cubicBezTo>
                <a:cubicBezTo>
                  <a:pt x="627443" y="878179"/>
                  <a:pt x="621572" y="887916"/>
                  <a:pt x="610690" y="894073"/>
                </a:cubicBezTo>
                <a:cubicBezTo>
                  <a:pt x="611692" y="894932"/>
                  <a:pt x="612265" y="895648"/>
                  <a:pt x="613124" y="896078"/>
                </a:cubicBezTo>
                <a:cubicBezTo>
                  <a:pt x="628302" y="905241"/>
                  <a:pt x="653359" y="903523"/>
                  <a:pt x="666676" y="891782"/>
                </a:cubicBezTo>
                <a:cubicBezTo>
                  <a:pt x="680851" y="879324"/>
                  <a:pt x="693165" y="865149"/>
                  <a:pt x="702329" y="848540"/>
                </a:cubicBezTo>
                <a:cubicBezTo>
                  <a:pt x="703045" y="847251"/>
                  <a:pt x="703904" y="845103"/>
                  <a:pt x="705050" y="844817"/>
                </a:cubicBezTo>
                <a:cubicBezTo>
                  <a:pt x="711064" y="843385"/>
                  <a:pt x="710347" y="838230"/>
                  <a:pt x="711493" y="834078"/>
                </a:cubicBezTo>
                <a:cubicBezTo>
                  <a:pt x="712638" y="829925"/>
                  <a:pt x="713927" y="825630"/>
                  <a:pt x="715216" y="821477"/>
                </a:cubicBezTo>
                <a:cubicBezTo>
                  <a:pt x="717364" y="814748"/>
                  <a:pt x="719511" y="808161"/>
                  <a:pt x="720228" y="801145"/>
                </a:cubicBezTo>
                <a:cubicBezTo>
                  <a:pt x="721230" y="790263"/>
                  <a:pt x="717793" y="783962"/>
                  <a:pt x="707913" y="779667"/>
                </a:cubicBezTo>
                <a:cubicBezTo>
                  <a:pt x="703761" y="777805"/>
                  <a:pt x="699322" y="776374"/>
                  <a:pt x="694883" y="775228"/>
                </a:cubicBezTo>
                <a:cubicBezTo>
                  <a:pt x="672976" y="769500"/>
                  <a:pt x="666819" y="772794"/>
                  <a:pt x="659373" y="794129"/>
                </a:cubicBezTo>
                <a:cubicBezTo>
                  <a:pt x="657512" y="799140"/>
                  <a:pt x="655937" y="804295"/>
                  <a:pt x="654218" y="809450"/>
                </a:cubicBezTo>
                <a:cubicBezTo>
                  <a:pt x="653359" y="805440"/>
                  <a:pt x="653073" y="801717"/>
                  <a:pt x="653359" y="797995"/>
                </a:cubicBezTo>
                <a:cubicBezTo>
                  <a:pt x="653932" y="787972"/>
                  <a:pt x="657512" y="778522"/>
                  <a:pt x="660519" y="769071"/>
                </a:cubicBezTo>
                <a:cubicBezTo>
                  <a:pt x="662953" y="761196"/>
                  <a:pt x="661807" y="757759"/>
                  <a:pt x="655507" y="756184"/>
                </a:cubicBezTo>
                <a:cubicBezTo>
                  <a:pt x="636177" y="751173"/>
                  <a:pt x="617133" y="745302"/>
                  <a:pt x="597374" y="741866"/>
                </a:cubicBezTo>
                <a:close/>
                <a:moveTo>
                  <a:pt x="845372" y="737713"/>
                </a:moveTo>
                <a:cubicBezTo>
                  <a:pt x="839358" y="738859"/>
                  <a:pt x="836351" y="743011"/>
                  <a:pt x="836781" y="750743"/>
                </a:cubicBezTo>
                <a:cubicBezTo>
                  <a:pt x="837067" y="755611"/>
                  <a:pt x="837067" y="760480"/>
                  <a:pt x="835779" y="765062"/>
                </a:cubicBezTo>
                <a:cubicBezTo>
                  <a:pt x="824324" y="804868"/>
                  <a:pt x="808860" y="842955"/>
                  <a:pt x="782084" y="875172"/>
                </a:cubicBezTo>
                <a:cubicBezTo>
                  <a:pt x="754592" y="908248"/>
                  <a:pt x="722089" y="935883"/>
                  <a:pt x="684001" y="956645"/>
                </a:cubicBezTo>
                <a:cubicBezTo>
                  <a:pt x="662953" y="968100"/>
                  <a:pt x="641904" y="979698"/>
                  <a:pt x="620713" y="990724"/>
                </a:cubicBezTo>
                <a:cubicBezTo>
                  <a:pt x="544251" y="1030529"/>
                  <a:pt x="467360" y="1069047"/>
                  <a:pt x="385315" y="1096395"/>
                </a:cubicBezTo>
                <a:cubicBezTo>
                  <a:pt x="337490" y="1112432"/>
                  <a:pt x="289523" y="1127324"/>
                  <a:pt x="241269" y="1141642"/>
                </a:cubicBezTo>
                <a:cubicBezTo>
                  <a:pt x="234253" y="1143647"/>
                  <a:pt x="227523" y="1146081"/>
                  <a:pt x="221366" y="1149947"/>
                </a:cubicBezTo>
                <a:cubicBezTo>
                  <a:pt x="216641" y="1152954"/>
                  <a:pt x="214637" y="1157106"/>
                  <a:pt x="215925" y="1162691"/>
                </a:cubicBezTo>
                <a:cubicBezTo>
                  <a:pt x="218073" y="1171711"/>
                  <a:pt x="228668" y="1178871"/>
                  <a:pt x="237832" y="1177295"/>
                </a:cubicBezTo>
                <a:cubicBezTo>
                  <a:pt x="252867" y="1174718"/>
                  <a:pt x="267186" y="1169564"/>
                  <a:pt x="281791" y="1165554"/>
                </a:cubicBezTo>
                <a:cubicBezTo>
                  <a:pt x="286229" y="1164266"/>
                  <a:pt x="290525" y="1162977"/>
                  <a:pt x="295250" y="1162691"/>
                </a:cubicBezTo>
                <a:cubicBezTo>
                  <a:pt x="297828" y="1162547"/>
                  <a:pt x="302410" y="1165841"/>
                  <a:pt x="301837" y="1159397"/>
                </a:cubicBezTo>
                <a:cubicBezTo>
                  <a:pt x="301837" y="1159111"/>
                  <a:pt x="303842" y="1158538"/>
                  <a:pt x="304987" y="1158252"/>
                </a:cubicBezTo>
                <a:cubicBezTo>
                  <a:pt x="308137" y="1157393"/>
                  <a:pt x="311287" y="1156963"/>
                  <a:pt x="314294" y="1155961"/>
                </a:cubicBezTo>
                <a:cubicBezTo>
                  <a:pt x="371855" y="1138062"/>
                  <a:pt x="428700" y="1118016"/>
                  <a:pt x="483254" y="1091813"/>
                </a:cubicBezTo>
                <a:cubicBezTo>
                  <a:pt x="552413" y="1058594"/>
                  <a:pt x="620713" y="1023943"/>
                  <a:pt x="686722" y="984710"/>
                </a:cubicBezTo>
                <a:cubicBezTo>
                  <a:pt x="697174" y="978410"/>
                  <a:pt x="708200" y="973112"/>
                  <a:pt x="718796" y="967098"/>
                </a:cubicBezTo>
                <a:cubicBezTo>
                  <a:pt x="756597" y="945334"/>
                  <a:pt x="790961" y="919560"/>
                  <a:pt x="817737" y="884766"/>
                </a:cubicBezTo>
                <a:cubicBezTo>
                  <a:pt x="844942" y="849399"/>
                  <a:pt x="860979" y="809879"/>
                  <a:pt x="862698" y="767639"/>
                </a:cubicBezTo>
                <a:cubicBezTo>
                  <a:pt x="862698" y="758618"/>
                  <a:pt x="862698" y="752175"/>
                  <a:pt x="860407" y="746161"/>
                </a:cubicBezTo>
                <a:cubicBezTo>
                  <a:pt x="857543" y="738859"/>
                  <a:pt x="853104" y="736282"/>
                  <a:pt x="845372" y="737713"/>
                </a:cubicBezTo>
                <a:close/>
                <a:moveTo>
                  <a:pt x="624436" y="693612"/>
                </a:moveTo>
                <a:cubicBezTo>
                  <a:pt x="623147" y="693612"/>
                  <a:pt x="621858" y="694042"/>
                  <a:pt x="618708" y="694614"/>
                </a:cubicBezTo>
                <a:cubicBezTo>
                  <a:pt x="620999" y="695760"/>
                  <a:pt x="621858" y="696332"/>
                  <a:pt x="622718" y="696619"/>
                </a:cubicBezTo>
                <a:cubicBezTo>
                  <a:pt x="637895" y="700914"/>
                  <a:pt x="653503" y="703492"/>
                  <a:pt x="669396" y="702633"/>
                </a:cubicBezTo>
                <a:cubicBezTo>
                  <a:pt x="673692" y="702346"/>
                  <a:pt x="677701" y="701774"/>
                  <a:pt x="680994" y="705496"/>
                </a:cubicBezTo>
                <a:cubicBezTo>
                  <a:pt x="681854" y="706355"/>
                  <a:pt x="682999" y="707214"/>
                  <a:pt x="684144" y="706212"/>
                </a:cubicBezTo>
                <a:cubicBezTo>
                  <a:pt x="685433" y="705210"/>
                  <a:pt x="684431" y="704065"/>
                  <a:pt x="684001" y="703062"/>
                </a:cubicBezTo>
                <a:cubicBezTo>
                  <a:pt x="681854" y="699053"/>
                  <a:pt x="677844" y="698050"/>
                  <a:pt x="673978" y="697335"/>
                </a:cubicBezTo>
                <a:cubicBezTo>
                  <a:pt x="657655" y="694184"/>
                  <a:pt x="641045" y="693325"/>
                  <a:pt x="624436" y="693612"/>
                </a:cubicBezTo>
                <a:close/>
                <a:moveTo>
                  <a:pt x="738269" y="679866"/>
                </a:moveTo>
                <a:cubicBezTo>
                  <a:pt x="733257" y="681011"/>
                  <a:pt x="729105" y="683732"/>
                  <a:pt x="725239" y="687025"/>
                </a:cubicBezTo>
                <a:cubicBezTo>
                  <a:pt x="721373" y="690318"/>
                  <a:pt x="720800" y="693612"/>
                  <a:pt x="723807" y="697908"/>
                </a:cubicBezTo>
                <a:cubicBezTo>
                  <a:pt x="729105" y="705496"/>
                  <a:pt x="733830" y="713371"/>
                  <a:pt x="737553" y="721820"/>
                </a:cubicBezTo>
                <a:cubicBezTo>
                  <a:pt x="755451" y="762771"/>
                  <a:pt x="756453" y="802004"/>
                  <a:pt x="728819" y="840235"/>
                </a:cubicBezTo>
                <a:cubicBezTo>
                  <a:pt x="707627" y="869588"/>
                  <a:pt x="682283" y="893930"/>
                  <a:pt x="653503" y="915264"/>
                </a:cubicBezTo>
                <a:cubicBezTo>
                  <a:pt x="613840" y="944475"/>
                  <a:pt x="570454" y="966955"/>
                  <a:pt x="526783" y="989292"/>
                </a:cubicBezTo>
                <a:cubicBezTo>
                  <a:pt x="434427" y="1036400"/>
                  <a:pt x="339495" y="1076493"/>
                  <a:pt x="237403" y="1097254"/>
                </a:cubicBezTo>
                <a:cubicBezTo>
                  <a:pt x="222798" y="1100261"/>
                  <a:pt x="222655" y="1100548"/>
                  <a:pt x="218503" y="1086086"/>
                </a:cubicBezTo>
                <a:cubicBezTo>
                  <a:pt x="210913" y="1060026"/>
                  <a:pt x="193445" y="1044562"/>
                  <a:pt x="167099" y="1038978"/>
                </a:cubicBezTo>
                <a:cubicBezTo>
                  <a:pt x="164807" y="1038405"/>
                  <a:pt x="162516" y="1037975"/>
                  <a:pt x="160226" y="1037402"/>
                </a:cubicBezTo>
                <a:cubicBezTo>
                  <a:pt x="170535" y="1036686"/>
                  <a:pt x="180701" y="1036830"/>
                  <a:pt x="190867" y="1037832"/>
                </a:cubicBezTo>
                <a:cubicBezTo>
                  <a:pt x="197168" y="1038548"/>
                  <a:pt x="198743" y="1036257"/>
                  <a:pt x="199315" y="1030243"/>
                </a:cubicBezTo>
                <a:cubicBezTo>
                  <a:pt x="201606" y="1005615"/>
                  <a:pt x="203754" y="980844"/>
                  <a:pt x="207620" y="956359"/>
                </a:cubicBezTo>
                <a:cubicBezTo>
                  <a:pt x="208336" y="951491"/>
                  <a:pt x="210484" y="948627"/>
                  <a:pt x="215066" y="946765"/>
                </a:cubicBezTo>
                <a:cubicBezTo>
                  <a:pt x="222941" y="943615"/>
                  <a:pt x="230530" y="940322"/>
                  <a:pt x="238262" y="936886"/>
                </a:cubicBezTo>
                <a:cubicBezTo>
                  <a:pt x="239551" y="936313"/>
                  <a:pt x="241555" y="935454"/>
                  <a:pt x="240983" y="933449"/>
                </a:cubicBezTo>
                <a:cubicBezTo>
                  <a:pt x="240410" y="931301"/>
                  <a:pt x="238262" y="931874"/>
                  <a:pt x="236830" y="932160"/>
                </a:cubicBezTo>
                <a:cubicBezTo>
                  <a:pt x="230673" y="933306"/>
                  <a:pt x="224516" y="934308"/>
                  <a:pt x="218645" y="936026"/>
                </a:cubicBezTo>
                <a:cubicBezTo>
                  <a:pt x="214207" y="937315"/>
                  <a:pt x="213205" y="936170"/>
                  <a:pt x="213491" y="931731"/>
                </a:cubicBezTo>
                <a:cubicBezTo>
                  <a:pt x="214637" y="909823"/>
                  <a:pt x="215352" y="887773"/>
                  <a:pt x="216498" y="865865"/>
                </a:cubicBezTo>
                <a:cubicBezTo>
                  <a:pt x="216927" y="857703"/>
                  <a:pt x="217214" y="849399"/>
                  <a:pt x="218932" y="841380"/>
                </a:cubicBezTo>
                <a:cubicBezTo>
                  <a:pt x="220507" y="834364"/>
                  <a:pt x="219218" y="832216"/>
                  <a:pt x="212345" y="830212"/>
                </a:cubicBezTo>
                <a:cubicBezTo>
                  <a:pt x="196022" y="825630"/>
                  <a:pt x="181560" y="835939"/>
                  <a:pt x="180272" y="853408"/>
                </a:cubicBezTo>
                <a:cubicBezTo>
                  <a:pt x="178696" y="873597"/>
                  <a:pt x="175546" y="893500"/>
                  <a:pt x="173256" y="913546"/>
                </a:cubicBezTo>
                <a:cubicBezTo>
                  <a:pt x="172539" y="920419"/>
                  <a:pt x="169390" y="926862"/>
                  <a:pt x="173828" y="934165"/>
                </a:cubicBezTo>
                <a:cubicBezTo>
                  <a:pt x="177122" y="939606"/>
                  <a:pt x="168960" y="957934"/>
                  <a:pt x="163662" y="962373"/>
                </a:cubicBezTo>
                <a:cubicBezTo>
                  <a:pt x="138318" y="983564"/>
                  <a:pt x="115408" y="1007333"/>
                  <a:pt x="98226" y="1035827"/>
                </a:cubicBezTo>
                <a:cubicBezTo>
                  <a:pt x="78036" y="1069190"/>
                  <a:pt x="65579" y="1105559"/>
                  <a:pt x="60281" y="1144219"/>
                </a:cubicBezTo>
                <a:cubicBezTo>
                  <a:pt x="54841" y="1182880"/>
                  <a:pt x="57704" y="1220824"/>
                  <a:pt x="73025" y="1257194"/>
                </a:cubicBezTo>
                <a:cubicBezTo>
                  <a:pt x="90207" y="1298002"/>
                  <a:pt x="130157" y="1336233"/>
                  <a:pt x="193302" y="1325064"/>
                </a:cubicBezTo>
                <a:cubicBezTo>
                  <a:pt x="224946" y="1319194"/>
                  <a:pt x="251149" y="1303586"/>
                  <a:pt x="274345" y="1282251"/>
                </a:cubicBezTo>
                <a:cubicBezTo>
                  <a:pt x="310285" y="1249175"/>
                  <a:pt x="333194" y="1207937"/>
                  <a:pt x="348372" y="1162118"/>
                </a:cubicBezTo>
                <a:cubicBezTo>
                  <a:pt x="348945" y="1160256"/>
                  <a:pt x="349375" y="1158252"/>
                  <a:pt x="349661" y="1156247"/>
                </a:cubicBezTo>
                <a:cubicBezTo>
                  <a:pt x="349804" y="1154815"/>
                  <a:pt x="349947" y="1153240"/>
                  <a:pt x="348372" y="1152524"/>
                </a:cubicBezTo>
                <a:cubicBezTo>
                  <a:pt x="347227" y="1151951"/>
                  <a:pt x="346082" y="1152668"/>
                  <a:pt x="345079" y="1153240"/>
                </a:cubicBezTo>
                <a:cubicBezTo>
                  <a:pt x="341213" y="1155531"/>
                  <a:pt x="338636" y="1159254"/>
                  <a:pt x="336202" y="1162834"/>
                </a:cubicBezTo>
                <a:cubicBezTo>
                  <a:pt x="328756" y="1173859"/>
                  <a:pt x="323315" y="1185887"/>
                  <a:pt x="317444" y="1197628"/>
                </a:cubicBezTo>
                <a:cubicBezTo>
                  <a:pt x="310285" y="1212090"/>
                  <a:pt x="302410" y="1226265"/>
                  <a:pt x="292959" y="1239439"/>
                </a:cubicBezTo>
                <a:cubicBezTo>
                  <a:pt x="290954" y="1242302"/>
                  <a:pt x="289380" y="1245596"/>
                  <a:pt x="285657" y="1246741"/>
                </a:cubicBezTo>
                <a:cubicBezTo>
                  <a:pt x="284798" y="1245166"/>
                  <a:pt x="285514" y="1244164"/>
                  <a:pt x="285943" y="1243018"/>
                </a:cubicBezTo>
                <a:cubicBezTo>
                  <a:pt x="288807" y="1236002"/>
                  <a:pt x="292959" y="1229702"/>
                  <a:pt x="297112" y="1223259"/>
                </a:cubicBezTo>
                <a:cubicBezTo>
                  <a:pt x="304987" y="1210944"/>
                  <a:pt x="311574" y="1198058"/>
                  <a:pt x="314437" y="1183452"/>
                </a:cubicBezTo>
                <a:cubicBezTo>
                  <a:pt x="316728" y="1171711"/>
                  <a:pt x="310714" y="1166413"/>
                  <a:pt x="299116" y="1169564"/>
                </a:cubicBezTo>
                <a:cubicBezTo>
                  <a:pt x="293532" y="1171138"/>
                  <a:pt x="288521" y="1174002"/>
                  <a:pt x="283366" y="1176723"/>
                </a:cubicBezTo>
                <a:cubicBezTo>
                  <a:pt x="260885" y="1188607"/>
                  <a:pt x="239551" y="1202639"/>
                  <a:pt x="217643" y="1215240"/>
                </a:cubicBezTo>
                <a:cubicBezTo>
                  <a:pt x="193445" y="1229129"/>
                  <a:pt x="168817" y="1242875"/>
                  <a:pt x="139893" y="1244737"/>
                </a:cubicBezTo>
                <a:cubicBezTo>
                  <a:pt x="137172" y="1244879"/>
                  <a:pt x="134452" y="1245882"/>
                  <a:pt x="132161" y="1247743"/>
                </a:cubicBezTo>
                <a:cubicBezTo>
                  <a:pt x="131016" y="1248603"/>
                  <a:pt x="129870" y="1249748"/>
                  <a:pt x="130157" y="1251180"/>
                </a:cubicBezTo>
                <a:cubicBezTo>
                  <a:pt x="130443" y="1252469"/>
                  <a:pt x="132018" y="1252612"/>
                  <a:pt x="133163" y="1252612"/>
                </a:cubicBezTo>
                <a:cubicBezTo>
                  <a:pt x="137745" y="1252755"/>
                  <a:pt x="137889" y="1255332"/>
                  <a:pt x="136743" y="1258769"/>
                </a:cubicBezTo>
                <a:cubicBezTo>
                  <a:pt x="135311" y="1262778"/>
                  <a:pt x="136457" y="1264639"/>
                  <a:pt x="140752" y="1266214"/>
                </a:cubicBezTo>
                <a:cubicBezTo>
                  <a:pt x="147339" y="1268649"/>
                  <a:pt x="152493" y="1273803"/>
                  <a:pt x="154784" y="1280247"/>
                </a:cubicBezTo>
                <a:cubicBezTo>
                  <a:pt x="156073" y="1283969"/>
                  <a:pt x="157648" y="1284685"/>
                  <a:pt x="160941" y="1285545"/>
                </a:cubicBezTo>
                <a:cubicBezTo>
                  <a:pt x="168530" y="1287549"/>
                  <a:pt x="175690" y="1290985"/>
                  <a:pt x="182992" y="1295568"/>
                </a:cubicBezTo>
                <a:cubicBezTo>
                  <a:pt x="172110" y="1296140"/>
                  <a:pt x="148484" y="1285545"/>
                  <a:pt x="144475" y="1276954"/>
                </a:cubicBezTo>
                <a:cubicBezTo>
                  <a:pt x="142470" y="1272515"/>
                  <a:pt x="139463" y="1270796"/>
                  <a:pt x="136170" y="1268076"/>
                </a:cubicBezTo>
                <a:cubicBezTo>
                  <a:pt x="129154" y="1262348"/>
                  <a:pt x="124715" y="1254330"/>
                  <a:pt x="120563" y="1246311"/>
                </a:cubicBezTo>
                <a:cubicBezTo>
                  <a:pt x="119131" y="1243448"/>
                  <a:pt x="118558" y="1241157"/>
                  <a:pt x="120993" y="1238150"/>
                </a:cubicBezTo>
                <a:cubicBezTo>
                  <a:pt x="123570" y="1234856"/>
                  <a:pt x="121995" y="1228127"/>
                  <a:pt x="118702" y="1227840"/>
                </a:cubicBezTo>
                <a:cubicBezTo>
                  <a:pt x="110397" y="1227268"/>
                  <a:pt x="109538" y="1221254"/>
                  <a:pt x="108535" y="1215383"/>
                </a:cubicBezTo>
                <a:cubicBezTo>
                  <a:pt x="107819" y="1211374"/>
                  <a:pt x="105672" y="1206649"/>
                  <a:pt x="109538" y="1203499"/>
                </a:cubicBezTo>
                <a:cubicBezTo>
                  <a:pt x="113260" y="1200348"/>
                  <a:pt x="117556" y="1203069"/>
                  <a:pt x="121422" y="1204358"/>
                </a:cubicBezTo>
                <a:cubicBezTo>
                  <a:pt x="128295" y="1206792"/>
                  <a:pt x="135025" y="1209370"/>
                  <a:pt x="142327" y="1209512"/>
                </a:cubicBezTo>
                <a:cubicBezTo>
                  <a:pt x="145620" y="1209656"/>
                  <a:pt x="149630" y="1207222"/>
                  <a:pt x="151778" y="1212090"/>
                </a:cubicBezTo>
                <a:cubicBezTo>
                  <a:pt x="152207" y="1213235"/>
                  <a:pt x="153066" y="1212376"/>
                  <a:pt x="153639" y="1211947"/>
                </a:cubicBezTo>
                <a:cubicBezTo>
                  <a:pt x="161371" y="1204931"/>
                  <a:pt x="171680" y="1201780"/>
                  <a:pt x="179842" y="1195337"/>
                </a:cubicBezTo>
                <a:cubicBezTo>
                  <a:pt x="182276" y="1193476"/>
                  <a:pt x="185283" y="1191901"/>
                  <a:pt x="186142" y="1187748"/>
                </a:cubicBezTo>
                <a:cubicBezTo>
                  <a:pt x="176835" y="1190182"/>
                  <a:pt x="167958" y="1192330"/>
                  <a:pt x="158794" y="1192903"/>
                </a:cubicBezTo>
                <a:cubicBezTo>
                  <a:pt x="140609" y="1194048"/>
                  <a:pt x="136457" y="1193619"/>
                  <a:pt x="132734" y="1189896"/>
                </a:cubicBezTo>
                <a:cubicBezTo>
                  <a:pt x="135741" y="1188607"/>
                  <a:pt x="138748" y="1189323"/>
                  <a:pt x="141611" y="1189323"/>
                </a:cubicBezTo>
                <a:cubicBezTo>
                  <a:pt x="147625" y="1189323"/>
                  <a:pt x="153639" y="1189610"/>
                  <a:pt x="159509" y="1188464"/>
                </a:cubicBezTo>
                <a:cubicBezTo>
                  <a:pt x="182992" y="1183739"/>
                  <a:pt x="199029" y="1169277"/>
                  <a:pt x="210627" y="1149231"/>
                </a:cubicBezTo>
                <a:cubicBezTo>
                  <a:pt x="213920" y="1143504"/>
                  <a:pt x="217500" y="1137776"/>
                  <a:pt x="209625" y="1131046"/>
                </a:cubicBezTo>
                <a:cubicBezTo>
                  <a:pt x="212489" y="1131476"/>
                  <a:pt x="213634" y="1131333"/>
                  <a:pt x="214350" y="1131905"/>
                </a:cubicBezTo>
                <a:cubicBezTo>
                  <a:pt x="220364" y="1136058"/>
                  <a:pt x="226521" y="1135628"/>
                  <a:pt x="233251" y="1134053"/>
                </a:cubicBezTo>
                <a:cubicBezTo>
                  <a:pt x="282077" y="1122455"/>
                  <a:pt x="329615" y="1106848"/>
                  <a:pt x="376580" y="1088949"/>
                </a:cubicBezTo>
                <a:cubicBezTo>
                  <a:pt x="458196" y="1057735"/>
                  <a:pt x="536662" y="1019504"/>
                  <a:pt x="614842" y="980557"/>
                </a:cubicBezTo>
                <a:cubicBezTo>
                  <a:pt x="643766" y="966239"/>
                  <a:pt x="671258" y="949629"/>
                  <a:pt x="696458" y="929440"/>
                </a:cubicBezTo>
                <a:cubicBezTo>
                  <a:pt x="728389" y="903809"/>
                  <a:pt x="756310" y="874743"/>
                  <a:pt x="774925" y="837657"/>
                </a:cubicBezTo>
                <a:cubicBezTo>
                  <a:pt x="786809" y="813888"/>
                  <a:pt x="792393" y="788831"/>
                  <a:pt x="787525" y="762198"/>
                </a:cubicBezTo>
                <a:cubicBezTo>
                  <a:pt x="782514" y="734993"/>
                  <a:pt x="773493" y="709362"/>
                  <a:pt x="757312" y="686596"/>
                </a:cubicBezTo>
                <a:cubicBezTo>
                  <a:pt x="752444" y="679866"/>
                  <a:pt x="746001" y="678004"/>
                  <a:pt x="738269" y="679866"/>
                </a:cubicBezTo>
                <a:close/>
                <a:moveTo>
                  <a:pt x="617992" y="676859"/>
                </a:moveTo>
                <a:cubicBezTo>
                  <a:pt x="621858" y="679723"/>
                  <a:pt x="625152" y="680439"/>
                  <a:pt x="628302" y="681441"/>
                </a:cubicBezTo>
                <a:cubicBezTo>
                  <a:pt x="643050" y="686166"/>
                  <a:pt x="658228" y="688600"/>
                  <a:pt x="673405" y="690748"/>
                </a:cubicBezTo>
                <a:cubicBezTo>
                  <a:pt x="677988" y="691464"/>
                  <a:pt x="682999" y="691894"/>
                  <a:pt x="685862" y="696762"/>
                </a:cubicBezTo>
                <a:cubicBezTo>
                  <a:pt x="686579" y="697908"/>
                  <a:pt x="688010" y="698480"/>
                  <a:pt x="689585" y="697764"/>
                </a:cubicBezTo>
                <a:cubicBezTo>
                  <a:pt x="691017" y="697048"/>
                  <a:pt x="691590" y="695760"/>
                  <a:pt x="691590" y="694328"/>
                </a:cubicBezTo>
                <a:cubicBezTo>
                  <a:pt x="691733" y="690318"/>
                  <a:pt x="689872" y="687455"/>
                  <a:pt x="686579" y="685450"/>
                </a:cubicBezTo>
                <a:cubicBezTo>
                  <a:pt x="682713" y="683159"/>
                  <a:pt x="678417" y="682443"/>
                  <a:pt x="673978" y="682300"/>
                </a:cubicBezTo>
                <a:cubicBezTo>
                  <a:pt x="661378" y="681871"/>
                  <a:pt x="648920" y="680439"/>
                  <a:pt x="636463" y="678291"/>
                </a:cubicBezTo>
                <a:cubicBezTo>
                  <a:pt x="630736" y="677432"/>
                  <a:pt x="625008" y="676000"/>
                  <a:pt x="617992" y="676859"/>
                </a:cubicBezTo>
                <a:close/>
                <a:moveTo>
                  <a:pt x="755022" y="662111"/>
                </a:moveTo>
                <a:cubicBezTo>
                  <a:pt x="744140" y="661538"/>
                  <a:pt x="733400" y="662111"/>
                  <a:pt x="723091" y="665833"/>
                </a:cubicBezTo>
                <a:cubicBezTo>
                  <a:pt x="715645" y="668554"/>
                  <a:pt x="710491" y="674138"/>
                  <a:pt x="707198" y="681298"/>
                </a:cubicBezTo>
                <a:cubicBezTo>
                  <a:pt x="705336" y="685593"/>
                  <a:pt x="707198" y="688457"/>
                  <a:pt x="711779" y="688600"/>
                </a:cubicBezTo>
                <a:cubicBezTo>
                  <a:pt x="714070" y="688600"/>
                  <a:pt x="716218" y="687884"/>
                  <a:pt x="717793" y="686309"/>
                </a:cubicBezTo>
                <a:cubicBezTo>
                  <a:pt x="725382" y="678863"/>
                  <a:pt x="735262" y="676143"/>
                  <a:pt x="744712" y="672993"/>
                </a:cubicBezTo>
                <a:cubicBezTo>
                  <a:pt x="748721" y="671704"/>
                  <a:pt x="752444" y="669986"/>
                  <a:pt x="756310" y="668268"/>
                </a:cubicBezTo>
                <a:cubicBezTo>
                  <a:pt x="757885" y="667552"/>
                  <a:pt x="760033" y="666550"/>
                  <a:pt x="759460" y="664402"/>
                </a:cubicBezTo>
                <a:cubicBezTo>
                  <a:pt x="759031" y="662397"/>
                  <a:pt x="756740" y="662254"/>
                  <a:pt x="755022" y="662111"/>
                </a:cubicBezTo>
                <a:close/>
                <a:moveTo>
                  <a:pt x="613697" y="657672"/>
                </a:moveTo>
                <a:cubicBezTo>
                  <a:pt x="617133" y="662111"/>
                  <a:pt x="620999" y="662970"/>
                  <a:pt x="624436" y="664259"/>
                </a:cubicBezTo>
                <a:cubicBezTo>
                  <a:pt x="637609" y="668840"/>
                  <a:pt x="651211" y="671991"/>
                  <a:pt x="665101" y="673995"/>
                </a:cubicBezTo>
                <a:cubicBezTo>
                  <a:pt x="669826" y="674568"/>
                  <a:pt x="674694" y="675857"/>
                  <a:pt x="679419" y="674568"/>
                </a:cubicBezTo>
                <a:cubicBezTo>
                  <a:pt x="683715" y="673423"/>
                  <a:pt x="686722" y="674425"/>
                  <a:pt x="689585" y="677575"/>
                </a:cubicBezTo>
                <a:cubicBezTo>
                  <a:pt x="690588" y="678721"/>
                  <a:pt x="691877" y="679723"/>
                  <a:pt x="693022" y="680582"/>
                </a:cubicBezTo>
                <a:cubicBezTo>
                  <a:pt x="694311" y="681441"/>
                  <a:pt x="695743" y="682587"/>
                  <a:pt x="697317" y="681154"/>
                </a:cubicBezTo>
                <a:cubicBezTo>
                  <a:pt x="698606" y="680152"/>
                  <a:pt x="697890" y="678577"/>
                  <a:pt x="697604" y="677289"/>
                </a:cubicBezTo>
                <a:cubicBezTo>
                  <a:pt x="696029" y="670988"/>
                  <a:pt x="689585" y="666550"/>
                  <a:pt x="680278" y="666120"/>
                </a:cubicBezTo>
                <a:cubicBezTo>
                  <a:pt x="665244" y="665404"/>
                  <a:pt x="650639" y="662827"/>
                  <a:pt x="635890" y="660249"/>
                </a:cubicBezTo>
                <a:cubicBezTo>
                  <a:pt x="629018" y="659104"/>
                  <a:pt x="622001" y="657672"/>
                  <a:pt x="613697" y="657672"/>
                </a:cubicBezTo>
                <a:close/>
                <a:moveTo>
                  <a:pt x="578043" y="653520"/>
                </a:moveTo>
                <a:cubicBezTo>
                  <a:pt x="575896" y="653376"/>
                  <a:pt x="575036" y="655381"/>
                  <a:pt x="574321" y="656956"/>
                </a:cubicBezTo>
                <a:cubicBezTo>
                  <a:pt x="572745" y="660106"/>
                  <a:pt x="572030" y="663686"/>
                  <a:pt x="572030" y="667266"/>
                </a:cubicBezTo>
                <a:lnTo>
                  <a:pt x="572091" y="667485"/>
                </a:lnTo>
                <a:lnTo>
                  <a:pt x="574176" y="658101"/>
                </a:lnTo>
                <a:cubicBezTo>
                  <a:pt x="575035" y="656383"/>
                  <a:pt x="575752" y="654521"/>
                  <a:pt x="577899" y="654665"/>
                </a:cubicBezTo>
                <a:cubicBezTo>
                  <a:pt x="580191" y="654665"/>
                  <a:pt x="580477" y="656813"/>
                  <a:pt x="580906" y="658531"/>
                </a:cubicBezTo>
                <a:cubicBezTo>
                  <a:pt x="581192" y="659103"/>
                  <a:pt x="581336" y="659676"/>
                  <a:pt x="581336" y="660249"/>
                </a:cubicBezTo>
                <a:cubicBezTo>
                  <a:pt x="581192" y="668697"/>
                  <a:pt x="584056" y="676142"/>
                  <a:pt x="589068" y="682872"/>
                </a:cubicBezTo>
                <a:lnTo>
                  <a:pt x="590099" y="687572"/>
                </a:lnTo>
                <a:lnTo>
                  <a:pt x="590500" y="687598"/>
                </a:lnTo>
                <a:cubicBezTo>
                  <a:pt x="592362" y="685450"/>
                  <a:pt x="590357" y="683302"/>
                  <a:pt x="589212" y="681727"/>
                </a:cubicBezTo>
                <a:cubicBezTo>
                  <a:pt x="584200" y="674997"/>
                  <a:pt x="581336" y="667552"/>
                  <a:pt x="581480" y="659104"/>
                </a:cubicBezTo>
                <a:cubicBezTo>
                  <a:pt x="581480" y="658531"/>
                  <a:pt x="581193" y="657958"/>
                  <a:pt x="581050" y="657386"/>
                </a:cubicBezTo>
                <a:cubicBezTo>
                  <a:pt x="580621" y="655668"/>
                  <a:pt x="580191" y="653663"/>
                  <a:pt x="578043" y="653520"/>
                </a:cubicBezTo>
                <a:close/>
                <a:moveTo>
                  <a:pt x="571457" y="649511"/>
                </a:moveTo>
                <a:cubicBezTo>
                  <a:pt x="565157" y="655954"/>
                  <a:pt x="561004" y="661968"/>
                  <a:pt x="559572" y="669700"/>
                </a:cubicBezTo>
                <a:lnTo>
                  <a:pt x="559632" y="670357"/>
                </a:lnTo>
                <a:lnTo>
                  <a:pt x="571314" y="650513"/>
                </a:lnTo>
                <a:cubicBezTo>
                  <a:pt x="570597" y="656956"/>
                  <a:pt x="570311" y="662254"/>
                  <a:pt x="569309" y="667409"/>
                </a:cubicBezTo>
                <a:cubicBezTo>
                  <a:pt x="568163" y="674568"/>
                  <a:pt x="569882" y="680581"/>
                  <a:pt x="575609" y="685593"/>
                </a:cubicBezTo>
                <a:cubicBezTo>
                  <a:pt x="576970" y="686739"/>
                  <a:pt x="578831" y="688099"/>
                  <a:pt x="580030" y="689620"/>
                </a:cubicBezTo>
                <a:lnTo>
                  <a:pt x="580394" y="693672"/>
                </a:lnTo>
                <a:lnTo>
                  <a:pt x="580621" y="693612"/>
                </a:lnTo>
                <a:cubicBezTo>
                  <a:pt x="583198" y="690032"/>
                  <a:pt x="578330" y="686882"/>
                  <a:pt x="575752" y="684591"/>
                </a:cubicBezTo>
                <a:cubicBezTo>
                  <a:pt x="570025" y="679580"/>
                  <a:pt x="568306" y="673566"/>
                  <a:pt x="569595" y="666550"/>
                </a:cubicBezTo>
                <a:cubicBezTo>
                  <a:pt x="570454" y="661252"/>
                  <a:pt x="570741" y="656097"/>
                  <a:pt x="571457" y="649511"/>
                </a:cubicBezTo>
                <a:close/>
                <a:moveTo>
                  <a:pt x="549728" y="614609"/>
                </a:moveTo>
                <a:cubicBezTo>
                  <a:pt x="547473" y="613284"/>
                  <a:pt x="543822" y="614215"/>
                  <a:pt x="538094" y="617007"/>
                </a:cubicBezTo>
                <a:cubicBezTo>
                  <a:pt x="536519" y="617723"/>
                  <a:pt x="534944" y="618725"/>
                  <a:pt x="533369" y="619584"/>
                </a:cubicBezTo>
                <a:cubicBezTo>
                  <a:pt x="524205" y="625169"/>
                  <a:pt x="516760" y="632757"/>
                  <a:pt x="508741" y="639630"/>
                </a:cubicBezTo>
                <a:cubicBezTo>
                  <a:pt x="506880" y="641349"/>
                  <a:pt x="507023" y="642924"/>
                  <a:pt x="507882" y="644928"/>
                </a:cubicBezTo>
                <a:cubicBezTo>
                  <a:pt x="509743" y="649367"/>
                  <a:pt x="511748" y="653663"/>
                  <a:pt x="513323" y="658245"/>
                </a:cubicBezTo>
                <a:cubicBezTo>
                  <a:pt x="515901" y="665547"/>
                  <a:pt x="514468" y="669270"/>
                  <a:pt x="507309" y="672993"/>
                </a:cubicBezTo>
                <a:cubicBezTo>
                  <a:pt x="502584" y="675570"/>
                  <a:pt x="497573" y="677718"/>
                  <a:pt x="492704" y="680009"/>
                </a:cubicBezTo>
                <a:cubicBezTo>
                  <a:pt x="487693" y="682443"/>
                  <a:pt x="482825" y="685020"/>
                  <a:pt x="478815" y="689173"/>
                </a:cubicBezTo>
                <a:cubicBezTo>
                  <a:pt x="473947" y="694184"/>
                  <a:pt x="474663" y="698767"/>
                  <a:pt x="480963" y="702060"/>
                </a:cubicBezTo>
                <a:cubicBezTo>
                  <a:pt x="483684" y="703492"/>
                  <a:pt x="486547" y="704494"/>
                  <a:pt x="489411" y="705067"/>
                </a:cubicBezTo>
                <a:cubicBezTo>
                  <a:pt x="495282" y="706212"/>
                  <a:pt x="501152" y="707214"/>
                  <a:pt x="507166" y="707787"/>
                </a:cubicBezTo>
                <a:cubicBezTo>
                  <a:pt x="511748" y="708217"/>
                  <a:pt x="513609" y="709505"/>
                  <a:pt x="513466" y="714660"/>
                </a:cubicBezTo>
                <a:cubicBezTo>
                  <a:pt x="513036" y="727404"/>
                  <a:pt x="513323" y="740290"/>
                  <a:pt x="513466" y="753034"/>
                </a:cubicBezTo>
                <a:cubicBezTo>
                  <a:pt x="513609" y="759477"/>
                  <a:pt x="514182" y="765778"/>
                  <a:pt x="514612" y="772221"/>
                </a:cubicBezTo>
                <a:cubicBezTo>
                  <a:pt x="514755" y="774369"/>
                  <a:pt x="515041" y="776803"/>
                  <a:pt x="518048" y="774798"/>
                </a:cubicBezTo>
                <a:cubicBezTo>
                  <a:pt x="524778" y="770359"/>
                  <a:pt x="531078" y="764919"/>
                  <a:pt x="532367" y="756471"/>
                </a:cubicBezTo>
                <a:cubicBezTo>
                  <a:pt x="533799" y="746447"/>
                  <a:pt x="537378" y="737141"/>
                  <a:pt x="541531" y="728120"/>
                </a:cubicBezTo>
                <a:cubicBezTo>
                  <a:pt x="546542" y="717237"/>
                  <a:pt x="549406" y="705783"/>
                  <a:pt x="550408" y="694042"/>
                </a:cubicBezTo>
                <a:cubicBezTo>
                  <a:pt x="551554" y="680295"/>
                  <a:pt x="552270" y="666550"/>
                  <a:pt x="552986" y="655095"/>
                </a:cubicBezTo>
                <a:cubicBezTo>
                  <a:pt x="552986" y="643783"/>
                  <a:pt x="553272" y="634762"/>
                  <a:pt x="552986" y="625741"/>
                </a:cubicBezTo>
                <a:cubicBezTo>
                  <a:pt x="552843" y="619513"/>
                  <a:pt x="551983" y="615933"/>
                  <a:pt x="549728" y="614609"/>
                </a:cubicBezTo>
                <a:close/>
                <a:moveTo>
                  <a:pt x="1224332" y="612944"/>
                </a:moveTo>
                <a:cubicBezTo>
                  <a:pt x="1228001" y="611315"/>
                  <a:pt x="1232476" y="611637"/>
                  <a:pt x="1236700" y="614572"/>
                </a:cubicBezTo>
                <a:cubicBezTo>
                  <a:pt x="1239850" y="616720"/>
                  <a:pt x="1241712" y="619870"/>
                  <a:pt x="1241998" y="623594"/>
                </a:cubicBezTo>
                <a:cubicBezTo>
                  <a:pt x="1243286" y="638056"/>
                  <a:pt x="1238275" y="650083"/>
                  <a:pt x="1227393" y="659247"/>
                </a:cubicBezTo>
                <a:cubicBezTo>
                  <a:pt x="1220090" y="665261"/>
                  <a:pt x="1212645" y="664402"/>
                  <a:pt x="1206201" y="657385"/>
                </a:cubicBezTo>
                <a:cubicBezTo>
                  <a:pt x="1200903" y="651658"/>
                  <a:pt x="1195606" y="645931"/>
                  <a:pt x="1188876" y="641921"/>
                </a:cubicBezTo>
                <a:cubicBezTo>
                  <a:pt x="1181573" y="637626"/>
                  <a:pt x="1178996" y="638198"/>
                  <a:pt x="1177564" y="646217"/>
                </a:cubicBezTo>
                <a:cubicBezTo>
                  <a:pt x="1172695" y="672277"/>
                  <a:pt x="1171263" y="698480"/>
                  <a:pt x="1180714" y="724111"/>
                </a:cubicBezTo>
                <a:cubicBezTo>
                  <a:pt x="1181287" y="725972"/>
                  <a:pt x="1181859" y="727833"/>
                  <a:pt x="1182432" y="729695"/>
                </a:cubicBezTo>
                <a:cubicBezTo>
                  <a:pt x="1182003" y="729981"/>
                  <a:pt x="1181573" y="730268"/>
                  <a:pt x="1181144" y="730554"/>
                </a:cubicBezTo>
                <a:cubicBezTo>
                  <a:pt x="1170118" y="717667"/>
                  <a:pt x="1162100" y="703348"/>
                  <a:pt x="1159236" y="686453"/>
                </a:cubicBezTo>
                <a:cubicBezTo>
                  <a:pt x="1155513" y="664974"/>
                  <a:pt x="1160525" y="644355"/>
                  <a:pt x="1166109" y="623880"/>
                </a:cubicBezTo>
                <a:cubicBezTo>
                  <a:pt x="1166825" y="621159"/>
                  <a:pt x="1168400" y="620730"/>
                  <a:pt x="1170404" y="622305"/>
                </a:cubicBezTo>
                <a:cubicBezTo>
                  <a:pt x="1173125" y="624309"/>
                  <a:pt x="1175559" y="626600"/>
                  <a:pt x="1178137" y="628892"/>
                </a:cubicBezTo>
                <a:cubicBezTo>
                  <a:pt x="1180141" y="630610"/>
                  <a:pt x="1181859" y="632471"/>
                  <a:pt x="1183864" y="634189"/>
                </a:cubicBezTo>
                <a:cubicBezTo>
                  <a:pt x="1197180" y="645358"/>
                  <a:pt x="1213217" y="640203"/>
                  <a:pt x="1216797" y="623021"/>
                </a:cubicBezTo>
                <a:cubicBezTo>
                  <a:pt x="1217799" y="618152"/>
                  <a:pt x="1220663" y="614573"/>
                  <a:pt x="1224332" y="612944"/>
                </a:cubicBezTo>
                <a:close/>
                <a:moveTo>
                  <a:pt x="445023" y="598966"/>
                </a:moveTo>
                <a:cubicBezTo>
                  <a:pt x="443878" y="599968"/>
                  <a:pt x="444450" y="601257"/>
                  <a:pt x="444880" y="602259"/>
                </a:cubicBezTo>
                <a:cubicBezTo>
                  <a:pt x="445739" y="604693"/>
                  <a:pt x="446742" y="607127"/>
                  <a:pt x="447887" y="609418"/>
                </a:cubicBezTo>
                <a:cubicBezTo>
                  <a:pt x="451896" y="618009"/>
                  <a:pt x="452612" y="626744"/>
                  <a:pt x="450321" y="635764"/>
                </a:cubicBezTo>
                <a:cubicBezTo>
                  <a:pt x="447171" y="647935"/>
                  <a:pt x="440727" y="658531"/>
                  <a:pt x="432995" y="668268"/>
                </a:cubicBezTo>
                <a:cubicBezTo>
                  <a:pt x="430132" y="671991"/>
                  <a:pt x="427411" y="676286"/>
                  <a:pt x="421970" y="676716"/>
                </a:cubicBezTo>
                <a:cubicBezTo>
                  <a:pt x="420395" y="676716"/>
                  <a:pt x="420825" y="677718"/>
                  <a:pt x="420825" y="678721"/>
                </a:cubicBezTo>
                <a:cubicBezTo>
                  <a:pt x="420825" y="686023"/>
                  <a:pt x="417532" y="692180"/>
                  <a:pt x="414525" y="698480"/>
                </a:cubicBezTo>
                <a:cubicBezTo>
                  <a:pt x="406649" y="714517"/>
                  <a:pt x="400206" y="730984"/>
                  <a:pt x="394479" y="747880"/>
                </a:cubicBezTo>
                <a:cubicBezTo>
                  <a:pt x="382594" y="782674"/>
                  <a:pt x="373430" y="818184"/>
                  <a:pt x="366128" y="854267"/>
                </a:cubicBezTo>
                <a:cubicBezTo>
                  <a:pt x="365411" y="858276"/>
                  <a:pt x="364266" y="862429"/>
                  <a:pt x="359541" y="863144"/>
                </a:cubicBezTo>
                <a:cubicBezTo>
                  <a:pt x="349661" y="864576"/>
                  <a:pt x="343075" y="871020"/>
                  <a:pt x="335342" y="878323"/>
                </a:cubicBezTo>
                <a:cubicBezTo>
                  <a:pt x="346368" y="878323"/>
                  <a:pt x="355961" y="878179"/>
                  <a:pt x="365411" y="878465"/>
                </a:cubicBezTo>
                <a:cubicBezTo>
                  <a:pt x="369134" y="878609"/>
                  <a:pt x="370423" y="877034"/>
                  <a:pt x="371426" y="873597"/>
                </a:cubicBezTo>
                <a:cubicBezTo>
                  <a:pt x="374003" y="864290"/>
                  <a:pt x="376723" y="855126"/>
                  <a:pt x="379873" y="846105"/>
                </a:cubicBezTo>
                <a:cubicBezTo>
                  <a:pt x="401494" y="785108"/>
                  <a:pt x="427697" y="725829"/>
                  <a:pt x="454044" y="666836"/>
                </a:cubicBezTo>
                <a:cubicBezTo>
                  <a:pt x="458483" y="656956"/>
                  <a:pt x="463065" y="647219"/>
                  <a:pt x="465785" y="636767"/>
                </a:cubicBezTo>
                <a:cubicBezTo>
                  <a:pt x="469651" y="621446"/>
                  <a:pt x="462778" y="606411"/>
                  <a:pt x="448889" y="599395"/>
                </a:cubicBezTo>
                <a:cubicBezTo>
                  <a:pt x="447601" y="598679"/>
                  <a:pt x="446312" y="597820"/>
                  <a:pt x="445023" y="598966"/>
                </a:cubicBezTo>
                <a:close/>
                <a:moveTo>
                  <a:pt x="1166539" y="597390"/>
                </a:moveTo>
                <a:cubicBezTo>
                  <a:pt x="1169403" y="596961"/>
                  <a:pt x="1170262" y="599252"/>
                  <a:pt x="1171551" y="600827"/>
                </a:cubicBezTo>
                <a:cubicBezTo>
                  <a:pt x="1176992" y="607413"/>
                  <a:pt x="1182146" y="614286"/>
                  <a:pt x="1188733" y="619870"/>
                </a:cubicBezTo>
                <a:cubicBezTo>
                  <a:pt x="1191024" y="621875"/>
                  <a:pt x="1193458" y="624739"/>
                  <a:pt x="1197038" y="623450"/>
                </a:cubicBezTo>
                <a:cubicBezTo>
                  <a:pt x="1200617" y="622161"/>
                  <a:pt x="1199901" y="618152"/>
                  <a:pt x="1200474" y="615145"/>
                </a:cubicBezTo>
                <a:cubicBezTo>
                  <a:pt x="1200904" y="613427"/>
                  <a:pt x="1200904" y="611566"/>
                  <a:pt x="1201190" y="608130"/>
                </a:cubicBezTo>
                <a:cubicBezTo>
                  <a:pt x="1204627" y="615145"/>
                  <a:pt x="1208493" y="620300"/>
                  <a:pt x="1203624" y="626314"/>
                </a:cubicBezTo>
                <a:cubicBezTo>
                  <a:pt x="1199042" y="632041"/>
                  <a:pt x="1193601" y="632757"/>
                  <a:pt x="1188017" y="628175"/>
                </a:cubicBezTo>
                <a:cubicBezTo>
                  <a:pt x="1183721" y="624739"/>
                  <a:pt x="1180428" y="620157"/>
                  <a:pt x="1177421" y="615432"/>
                </a:cubicBezTo>
                <a:cubicBezTo>
                  <a:pt x="1173842" y="609848"/>
                  <a:pt x="1170405" y="604263"/>
                  <a:pt x="1166969" y="598679"/>
                </a:cubicBezTo>
                <a:cubicBezTo>
                  <a:pt x="1166825" y="598393"/>
                  <a:pt x="1166825" y="597963"/>
                  <a:pt x="1166539" y="597390"/>
                </a:cubicBezTo>
                <a:close/>
                <a:moveTo>
                  <a:pt x="907944" y="595100"/>
                </a:moveTo>
                <a:cubicBezTo>
                  <a:pt x="900785" y="594527"/>
                  <a:pt x="899640" y="595386"/>
                  <a:pt x="899926" y="602402"/>
                </a:cubicBezTo>
                <a:cubicBezTo>
                  <a:pt x="900356" y="610993"/>
                  <a:pt x="898351" y="619012"/>
                  <a:pt x="894485" y="626600"/>
                </a:cubicBezTo>
                <a:cubicBezTo>
                  <a:pt x="887040" y="641206"/>
                  <a:pt x="879307" y="655668"/>
                  <a:pt x="871719" y="670129"/>
                </a:cubicBezTo>
                <a:cubicBezTo>
                  <a:pt x="868855" y="675570"/>
                  <a:pt x="865848" y="681011"/>
                  <a:pt x="864989" y="687312"/>
                </a:cubicBezTo>
                <a:cubicBezTo>
                  <a:pt x="864273" y="692466"/>
                  <a:pt x="866277" y="694042"/>
                  <a:pt x="871289" y="692323"/>
                </a:cubicBezTo>
                <a:cubicBezTo>
                  <a:pt x="879880" y="689603"/>
                  <a:pt x="885321" y="683016"/>
                  <a:pt x="890046" y="676143"/>
                </a:cubicBezTo>
                <a:cubicBezTo>
                  <a:pt x="895631" y="668125"/>
                  <a:pt x="900642" y="659676"/>
                  <a:pt x="905940" y="651515"/>
                </a:cubicBezTo>
                <a:cubicBezTo>
                  <a:pt x="907372" y="649367"/>
                  <a:pt x="908374" y="646933"/>
                  <a:pt x="911954" y="645501"/>
                </a:cubicBezTo>
                <a:cubicBezTo>
                  <a:pt x="911668" y="650226"/>
                  <a:pt x="910236" y="653949"/>
                  <a:pt x="908804" y="657672"/>
                </a:cubicBezTo>
                <a:cubicBezTo>
                  <a:pt x="907229" y="661824"/>
                  <a:pt x="905224" y="665833"/>
                  <a:pt x="904795" y="670272"/>
                </a:cubicBezTo>
                <a:cubicBezTo>
                  <a:pt x="904365" y="673995"/>
                  <a:pt x="903936" y="678004"/>
                  <a:pt x="907515" y="680725"/>
                </a:cubicBezTo>
                <a:cubicBezTo>
                  <a:pt x="910952" y="683446"/>
                  <a:pt x="914674" y="682014"/>
                  <a:pt x="918254" y="680439"/>
                </a:cubicBezTo>
                <a:cubicBezTo>
                  <a:pt x="928277" y="676000"/>
                  <a:pt x="933718" y="667695"/>
                  <a:pt x="936868" y="657529"/>
                </a:cubicBezTo>
                <a:cubicBezTo>
                  <a:pt x="941021" y="643926"/>
                  <a:pt x="941450" y="630037"/>
                  <a:pt x="940734" y="616005"/>
                </a:cubicBezTo>
                <a:cubicBezTo>
                  <a:pt x="940448" y="608989"/>
                  <a:pt x="937012" y="604407"/>
                  <a:pt x="930998" y="601400"/>
                </a:cubicBezTo>
                <a:cubicBezTo>
                  <a:pt x="923695" y="597820"/>
                  <a:pt x="915963" y="595815"/>
                  <a:pt x="907944" y="595100"/>
                </a:cubicBezTo>
                <a:close/>
                <a:moveTo>
                  <a:pt x="1304858" y="541118"/>
                </a:moveTo>
                <a:cubicBezTo>
                  <a:pt x="1312017" y="542693"/>
                  <a:pt x="1317171" y="547132"/>
                  <a:pt x="1321610" y="552573"/>
                </a:cubicBezTo>
                <a:cubicBezTo>
                  <a:pt x="1331776" y="565173"/>
                  <a:pt x="1336788" y="580065"/>
                  <a:pt x="1340081" y="595672"/>
                </a:cubicBezTo>
                <a:cubicBezTo>
                  <a:pt x="1345379" y="621016"/>
                  <a:pt x="1341799" y="645358"/>
                  <a:pt x="1332063" y="669413"/>
                </a:cubicBezTo>
                <a:cubicBezTo>
                  <a:pt x="1318747" y="702202"/>
                  <a:pt x="1299130" y="729551"/>
                  <a:pt x="1269204" y="748881"/>
                </a:cubicBezTo>
                <a:cubicBezTo>
                  <a:pt x="1250590" y="760766"/>
                  <a:pt x="1230687" y="767352"/>
                  <a:pt x="1208493" y="761768"/>
                </a:cubicBezTo>
                <a:cubicBezTo>
                  <a:pt x="1194890" y="758188"/>
                  <a:pt x="1183865" y="750456"/>
                  <a:pt x="1174701" y="739861"/>
                </a:cubicBezTo>
                <a:cubicBezTo>
                  <a:pt x="1176849" y="738285"/>
                  <a:pt x="1177851" y="740004"/>
                  <a:pt x="1178853" y="740863"/>
                </a:cubicBezTo>
                <a:cubicBezTo>
                  <a:pt x="1205486" y="762484"/>
                  <a:pt x="1235126" y="761195"/>
                  <a:pt x="1264622" y="742152"/>
                </a:cubicBezTo>
                <a:cubicBezTo>
                  <a:pt x="1298843" y="719814"/>
                  <a:pt x="1322613" y="688743"/>
                  <a:pt x="1331204" y="647648"/>
                </a:cubicBezTo>
                <a:cubicBezTo>
                  <a:pt x="1335356" y="627745"/>
                  <a:pt x="1335642" y="607556"/>
                  <a:pt x="1332636" y="587510"/>
                </a:cubicBezTo>
                <a:cubicBezTo>
                  <a:pt x="1329772" y="568323"/>
                  <a:pt x="1320751" y="552716"/>
                  <a:pt x="1304858" y="541118"/>
                </a:cubicBezTo>
                <a:close/>
                <a:moveTo>
                  <a:pt x="1255458" y="539114"/>
                </a:moveTo>
                <a:cubicBezTo>
                  <a:pt x="1265481" y="537252"/>
                  <a:pt x="1275218" y="538254"/>
                  <a:pt x="1280945" y="541691"/>
                </a:cubicBezTo>
                <a:cubicBezTo>
                  <a:pt x="1278511" y="544125"/>
                  <a:pt x="1275218" y="544412"/>
                  <a:pt x="1272211" y="545127"/>
                </a:cubicBezTo>
                <a:cubicBezTo>
                  <a:pt x="1249014" y="550855"/>
                  <a:pt x="1229827" y="563312"/>
                  <a:pt x="1213934" y="580924"/>
                </a:cubicBezTo>
                <a:cubicBezTo>
                  <a:pt x="1210927" y="584218"/>
                  <a:pt x="1207920" y="587224"/>
                  <a:pt x="1204913" y="590517"/>
                </a:cubicBezTo>
                <a:cubicBezTo>
                  <a:pt x="1203052" y="592522"/>
                  <a:pt x="1201906" y="592093"/>
                  <a:pt x="1200331" y="589945"/>
                </a:cubicBezTo>
                <a:cubicBezTo>
                  <a:pt x="1193029" y="579349"/>
                  <a:pt x="1193458" y="575196"/>
                  <a:pt x="1203052" y="566462"/>
                </a:cubicBezTo>
                <a:cubicBezTo>
                  <a:pt x="1218229" y="552716"/>
                  <a:pt x="1235125" y="542693"/>
                  <a:pt x="1255458" y="539114"/>
                </a:cubicBezTo>
                <a:close/>
                <a:moveTo>
                  <a:pt x="631881" y="528948"/>
                </a:moveTo>
                <a:cubicBezTo>
                  <a:pt x="610690" y="529807"/>
                  <a:pt x="592791" y="543552"/>
                  <a:pt x="585919" y="563599"/>
                </a:cubicBezTo>
                <a:cubicBezTo>
                  <a:pt x="582053" y="574624"/>
                  <a:pt x="581480" y="585936"/>
                  <a:pt x="581909" y="597390"/>
                </a:cubicBezTo>
                <a:cubicBezTo>
                  <a:pt x="582053" y="601543"/>
                  <a:pt x="583914" y="604693"/>
                  <a:pt x="586921" y="607271"/>
                </a:cubicBezTo>
                <a:cubicBezTo>
                  <a:pt x="593794" y="613141"/>
                  <a:pt x="598662" y="620300"/>
                  <a:pt x="601955" y="628605"/>
                </a:cubicBezTo>
                <a:cubicBezTo>
                  <a:pt x="605535" y="637340"/>
                  <a:pt x="611692" y="643210"/>
                  <a:pt x="620283" y="646647"/>
                </a:cubicBezTo>
                <a:cubicBezTo>
                  <a:pt x="649923" y="658817"/>
                  <a:pt x="679419" y="658961"/>
                  <a:pt x="708486" y="644928"/>
                </a:cubicBezTo>
                <a:cubicBezTo>
                  <a:pt x="716218" y="641206"/>
                  <a:pt x="724236" y="637196"/>
                  <a:pt x="732828" y="637340"/>
                </a:cubicBezTo>
                <a:cubicBezTo>
                  <a:pt x="747576" y="637483"/>
                  <a:pt x="759747" y="632901"/>
                  <a:pt x="770199" y="622019"/>
                </a:cubicBezTo>
                <a:cubicBezTo>
                  <a:pt x="772347" y="619728"/>
                  <a:pt x="773922" y="620300"/>
                  <a:pt x="776070" y="622305"/>
                </a:cubicBezTo>
                <a:cubicBezTo>
                  <a:pt x="780366" y="626171"/>
                  <a:pt x="784804" y="629894"/>
                  <a:pt x="789243" y="633617"/>
                </a:cubicBezTo>
                <a:cubicBezTo>
                  <a:pt x="792679" y="636481"/>
                  <a:pt x="796259" y="639058"/>
                  <a:pt x="800984" y="639058"/>
                </a:cubicBezTo>
                <a:cubicBezTo>
                  <a:pt x="812439" y="639058"/>
                  <a:pt x="823608" y="637053"/>
                  <a:pt x="834060" y="631898"/>
                </a:cubicBezTo>
                <a:cubicBezTo>
                  <a:pt x="842365" y="627746"/>
                  <a:pt x="846375" y="620873"/>
                  <a:pt x="846375" y="611566"/>
                </a:cubicBezTo>
                <a:cubicBezTo>
                  <a:pt x="846375" y="601543"/>
                  <a:pt x="843081" y="592236"/>
                  <a:pt x="839358" y="583215"/>
                </a:cubicBezTo>
                <a:cubicBezTo>
                  <a:pt x="835206" y="573049"/>
                  <a:pt x="830481" y="570615"/>
                  <a:pt x="819742" y="572619"/>
                </a:cubicBezTo>
                <a:cubicBezTo>
                  <a:pt x="816162" y="573335"/>
                  <a:pt x="812869" y="574624"/>
                  <a:pt x="809719" y="576485"/>
                </a:cubicBezTo>
                <a:cubicBezTo>
                  <a:pt x="797262" y="583645"/>
                  <a:pt x="790246" y="582499"/>
                  <a:pt x="780938" y="571617"/>
                </a:cubicBezTo>
                <a:cubicBezTo>
                  <a:pt x="776499" y="566462"/>
                  <a:pt x="772490" y="560878"/>
                  <a:pt x="767622" y="556153"/>
                </a:cubicBezTo>
                <a:cubicBezTo>
                  <a:pt x="762038" y="550855"/>
                  <a:pt x="755594" y="548850"/>
                  <a:pt x="747862" y="549853"/>
                </a:cubicBezTo>
                <a:cubicBezTo>
                  <a:pt x="733544" y="551714"/>
                  <a:pt x="721946" y="558730"/>
                  <a:pt x="711636" y="568324"/>
                </a:cubicBezTo>
                <a:cubicBezTo>
                  <a:pt x="706481" y="573049"/>
                  <a:pt x="701327" y="577774"/>
                  <a:pt x="696172" y="582499"/>
                </a:cubicBezTo>
                <a:cubicBezTo>
                  <a:pt x="693881" y="584504"/>
                  <a:pt x="691733" y="584647"/>
                  <a:pt x="689442" y="582356"/>
                </a:cubicBezTo>
                <a:cubicBezTo>
                  <a:pt x="684287" y="577488"/>
                  <a:pt x="680422" y="571760"/>
                  <a:pt x="675983" y="565603"/>
                </a:cubicBezTo>
                <a:cubicBezTo>
                  <a:pt x="681854" y="565031"/>
                  <a:pt x="686865" y="565173"/>
                  <a:pt x="691590" y="564028"/>
                </a:cubicBezTo>
                <a:cubicBezTo>
                  <a:pt x="697031" y="562883"/>
                  <a:pt x="702042" y="560019"/>
                  <a:pt x="702902" y="553862"/>
                </a:cubicBezTo>
                <a:cubicBezTo>
                  <a:pt x="703761" y="547848"/>
                  <a:pt x="698463" y="545557"/>
                  <a:pt x="694311" y="542837"/>
                </a:cubicBezTo>
                <a:cubicBezTo>
                  <a:pt x="693738" y="542550"/>
                  <a:pt x="693308" y="542264"/>
                  <a:pt x="692736" y="541978"/>
                </a:cubicBezTo>
                <a:cubicBezTo>
                  <a:pt x="673549" y="532956"/>
                  <a:pt x="653216" y="528088"/>
                  <a:pt x="631881" y="528948"/>
                </a:cubicBezTo>
                <a:close/>
                <a:moveTo>
                  <a:pt x="1140782" y="515255"/>
                </a:moveTo>
                <a:cubicBezTo>
                  <a:pt x="1147852" y="513053"/>
                  <a:pt x="1155728" y="513411"/>
                  <a:pt x="1160238" y="517778"/>
                </a:cubicBezTo>
                <a:cubicBezTo>
                  <a:pt x="1147781" y="515201"/>
                  <a:pt x="1138617" y="520069"/>
                  <a:pt x="1131028" y="529233"/>
                </a:cubicBezTo>
                <a:cubicBezTo>
                  <a:pt x="1130026" y="530522"/>
                  <a:pt x="1128594" y="532383"/>
                  <a:pt x="1126590" y="531381"/>
                </a:cubicBezTo>
                <a:cubicBezTo>
                  <a:pt x="1125301" y="530808"/>
                  <a:pt x="1125874" y="529376"/>
                  <a:pt x="1126160" y="528088"/>
                </a:cubicBezTo>
                <a:cubicBezTo>
                  <a:pt x="1127449" y="522217"/>
                  <a:pt x="1133713" y="517456"/>
                  <a:pt x="1140782" y="515255"/>
                </a:cubicBezTo>
                <a:close/>
                <a:moveTo>
                  <a:pt x="209000" y="509472"/>
                </a:moveTo>
                <a:lnTo>
                  <a:pt x="201320" y="520642"/>
                </a:lnTo>
                <a:cubicBezTo>
                  <a:pt x="203181" y="517349"/>
                  <a:pt x="205616" y="513483"/>
                  <a:pt x="208623" y="509903"/>
                </a:cubicBezTo>
                <a:close/>
                <a:moveTo>
                  <a:pt x="209195" y="509331"/>
                </a:moveTo>
                <a:cubicBezTo>
                  <a:pt x="206045" y="513054"/>
                  <a:pt x="203468" y="517206"/>
                  <a:pt x="201320" y="520643"/>
                </a:cubicBezTo>
                <a:cubicBezTo>
                  <a:pt x="203181" y="517349"/>
                  <a:pt x="205616" y="513483"/>
                  <a:pt x="208623" y="510047"/>
                </a:cubicBezTo>
                <a:cubicBezTo>
                  <a:pt x="208765" y="509760"/>
                  <a:pt x="209052" y="509617"/>
                  <a:pt x="209195" y="509331"/>
                </a:cubicBezTo>
                <a:close/>
                <a:moveTo>
                  <a:pt x="209625" y="508758"/>
                </a:moveTo>
                <a:lnTo>
                  <a:pt x="209000" y="509472"/>
                </a:lnTo>
                <a:lnTo>
                  <a:pt x="209196" y="509187"/>
                </a:lnTo>
                <a:cubicBezTo>
                  <a:pt x="209339" y="509044"/>
                  <a:pt x="209482" y="508901"/>
                  <a:pt x="209625" y="508758"/>
                </a:cubicBezTo>
                <a:close/>
                <a:moveTo>
                  <a:pt x="213634" y="506038"/>
                </a:moveTo>
                <a:lnTo>
                  <a:pt x="214588" y="507204"/>
                </a:lnTo>
                <a:lnTo>
                  <a:pt x="209625" y="507470"/>
                </a:lnTo>
                <a:cubicBezTo>
                  <a:pt x="210627" y="506467"/>
                  <a:pt x="211916" y="505608"/>
                  <a:pt x="213634" y="506038"/>
                </a:cubicBezTo>
                <a:close/>
                <a:moveTo>
                  <a:pt x="934864" y="486511"/>
                </a:moveTo>
                <a:cubicBezTo>
                  <a:pt x="928134" y="484810"/>
                  <a:pt x="920831" y="485347"/>
                  <a:pt x="914102" y="488426"/>
                </a:cubicBezTo>
                <a:cubicBezTo>
                  <a:pt x="910236" y="490287"/>
                  <a:pt x="909806" y="492721"/>
                  <a:pt x="912383" y="496014"/>
                </a:cubicBezTo>
                <a:cubicBezTo>
                  <a:pt x="914102" y="498162"/>
                  <a:pt x="916966" y="500310"/>
                  <a:pt x="916393" y="503031"/>
                </a:cubicBezTo>
                <a:cubicBezTo>
                  <a:pt x="915534" y="506897"/>
                  <a:pt x="917968" y="507183"/>
                  <a:pt x="920545" y="507899"/>
                </a:cubicBezTo>
                <a:cubicBezTo>
                  <a:pt x="909949" y="518925"/>
                  <a:pt x="902933" y="531668"/>
                  <a:pt x="895631" y="544268"/>
                </a:cubicBezTo>
                <a:cubicBezTo>
                  <a:pt x="877303" y="575913"/>
                  <a:pt x="859118" y="607700"/>
                  <a:pt x="841220" y="639487"/>
                </a:cubicBezTo>
                <a:cubicBezTo>
                  <a:pt x="824037" y="669986"/>
                  <a:pt x="807141" y="700485"/>
                  <a:pt x="791391" y="731699"/>
                </a:cubicBezTo>
                <a:cubicBezTo>
                  <a:pt x="789816" y="734850"/>
                  <a:pt x="787954" y="738000"/>
                  <a:pt x="789386" y="741866"/>
                </a:cubicBezTo>
                <a:cubicBezTo>
                  <a:pt x="789959" y="743584"/>
                  <a:pt x="790961" y="745159"/>
                  <a:pt x="792966" y="745446"/>
                </a:cubicBezTo>
                <a:cubicBezTo>
                  <a:pt x="794827" y="745732"/>
                  <a:pt x="795973" y="744586"/>
                  <a:pt x="796832" y="743154"/>
                </a:cubicBezTo>
                <a:cubicBezTo>
                  <a:pt x="799123" y="739431"/>
                  <a:pt x="801557" y="735852"/>
                  <a:pt x="803705" y="731986"/>
                </a:cubicBezTo>
                <a:cubicBezTo>
                  <a:pt x="827617" y="689030"/>
                  <a:pt x="852388" y="646647"/>
                  <a:pt x="877159" y="604264"/>
                </a:cubicBezTo>
                <a:cubicBezTo>
                  <a:pt x="892194" y="578347"/>
                  <a:pt x="907515" y="552573"/>
                  <a:pt x="920975" y="525797"/>
                </a:cubicBezTo>
                <a:cubicBezTo>
                  <a:pt x="923552" y="520643"/>
                  <a:pt x="927418" y="515917"/>
                  <a:pt x="926416" y="509617"/>
                </a:cubicBezTo>
                <a:cubicBezTo>
                  <a:pt x="926272" y="508615"/>
                  <a:pt x="926989" y="507613"/>
                  <a:pt x="928134" y="507470"/>
                </a:cubicBezTo>
                <a:cubicBezTo>
                  <a:pt x="929280" y="507326"/>
                  <a:pt x="929995" y="508185"/>
                  <a:pt x="930425" y="509044"/>
                </a:cubicBezTo>
                <a:cubicBezTo>
                  <a:pt x="930854" y="509904"/>
                  <a:pt x="931141" y="510906"/>
                  <a:pt x="931141" y="511908"/>
                </a:cubicBezTo>
                <a:cubicBezTo>
                  <a:pt x="931570" y="517636"/>
                  <a:pt x="934434" y="517206"/>
                  <a:pt x="937727" y="514342"/>
                </a:cubicBezTo>
                <a:cubicBezTo>
                  <a:pt x="942596" y="510190"/>
                  <a:pt x="947178" y="505751"/>
                  <a:pt x="951903" y="501456"/>
                </a:cubicBezTo>
                <a:cubicBezTo>
                  <a:pt x="953192" y="500310"/>
                  <a:pt x="953335" y="499594"/>
                  <a:pt x="952189" y="498019"/>
                </a:cubicBezTo>
                <a:cubicBezTo>
                  <a:pt x="947750" y="492149"/>
                  <a:pt x="941593" y="488211"/>
                  <a:pt x="934864" y="486511"/>
                </a:cubicBezTo>
                <a:close/>
                <a:moveTo>
                  <a:pt x="1072179" y="478832"/>
                </a:moveTo>
                <a:cubicBezTo>
                  <a:pt x="1068600" y="476541"/>
                  <a:pt x="1066022" y="481410"/>
                  <a:pt x="1063874" y="483987"/>
                </a:cubicBezTo>
                <a:cubicBezTo>
                  <a:pt x="1046978" y="504749"/>
                  <a:pt x="1031371" y="526513"/>
                  <a:pt x="1019773" y="550855"/>
                </a:cubicBezTo>
                <a:cubicBezTo>
                  <a:pt x="1003307" y="585363"/>
                  <a:pt x="993427" y="622019"/>
                  <a:pt x="983547" y="658674"/>
                </a:cubicBezTo>
                <a:cubicBezTo>
                  <a:pt x="979681" y="672993"/>
                  <a:pt x="975672" y="687168"/>
                  <a:pt x="974240" y="702203"/>
                </a:cubicBezTo>
                <a:cubicBezTo>
                  <a:pt x="974813" y="706355"/>
                  <a:pt x="974240" y="712656"/>
                  <a:pt x="978822" y="713229"/>
                </a:cubicBezTo>
                <a:cubicBezTo>
                  <a:pt x="982974" y="713801"/>
                  <a:pt x="982688" y="707358"/>
                  <a:pt x="984120" y="703778"/>
                </a:cubicBezTo>
                <a:cubicBezTo>
                  <a:pt x="984550" y="702489"/>
                  <a:pt x="984836" y="701201"/>
                  <a:pt x="985122" y="699769"/>
                </a:cubicBezTo>
                <a:cubicBezTo>
                  <a:pt x="988845" y="682300"/>
                  <a:pt x="993427" y="665118"/>
                  <a:pt x="997866" y="647935"/>
                </a:cubicBezTo>
                <a:cubicBezTo>
                  <a:pt x="1011898" y="593954"/>
                  <a:pt x="1033376" y="543266"/>
                  <a:pt x="1066165" y="497733"/>
                </a:cubicBezTo>
                <a:cubicBezTo>
                  <a:pt x="1068027" y="494869"/>
                  <a:pt x="1069888" y="492005"/>
                  <a:pt x="1071177" y="488855"/>
                </a:cubicBezTo>
                <a:cubicBezTo>
                  <a:pt x="1072466" y="485705"/>
                  <a:pt x="1076332" y="481410"/>
                  <a:pt x="1072179" y="478832"/>
                </a:cubicBezTo>
                <a:close/>
                <a:moveTo>
                  <a:pt x="1324294" y="408224"/>
                </a:moveTo>
                <a:cubicBezTo>
                  <a:pt x="1337181" y="409459"/>
                  <a:pt x="1349888" y="412609"/>
                  <a:pt x="1362274" y="417978"/>
                </a:cubicBezTo>
                <a:cubicBezTo>
                  <a:pt x="1370722" y="421558"/>
                  <a:pt x="1378311" y="426426"/>
                  <a:pt x="1384754" y="433299"/>
                </a:cubicBezTo>
                <a:cubicBezTo>
                  <a:pt x="1382464" y="434874"/>
                  <a:pt x="1381175" y="433586"/>
                  <a:pt x="1379743" y="433013"/>
                </a:cubicBezTo>
                <a:cubicBezTo>
                  <a:pt x="1339507" y="417692"/>
                  <a:pt x="1299272" y="416117"/>
                  <a:pt x="1259037" y="433013"/>
                </a:cubicBezTo>
                <a:cubicBezTo>
                  <a:pt x="1236700" y="442320"/>
                  <a:pt x="1215795" y="453775"/>
                  <a:pt x="1196894" y="469525"/>
                </a:cubicBezTo>
                <a:cubicBezTo>
                  <a:pt x="1184723" y="479691"/>
                  <a:pt x="1173698" y="491146"/>
                  <a:pt x="1161384" y="501313"/>
                </a:cubicBezTo>
                <a:cubicBezTo>
                  <a:pt x="1159952" y="502601"/>
                  <a:pt x="1158520" y="505751"/>
                  <a:pt x="1156229" y="504033"/>
                </a:cubicBezTo>
                <a:cubicBezTo>
                  <a:pt x="1153938" y="502172"/>
                  <a:pt x="1152507" y="499308"/>
                  <a:pt x="1153795" y="496158"/>
                </a:cubicBezTo>
                <a:cubicBezTo>
                  <a:pt x="1154941" y="493151"/>
                  <a:pt x="1156802" y="490430"/>
                  <a:pt x="1158807" y="487996"/>
                </a:cubicBezTo>
                <a:cubicBezTo>
                  <a:pt x="1172266" y="471816"/>
                  <a:pt x="1188590" y="459073"/>
                  <a:pt x="1205486" y="446902"/>
                </a:cubicBezTo>
                <a:cubicBezTo>
                  <a:pt x="1229684" y="429576"/>
                  <a:pt x="1255600" y="415114"/>
                  <a:pt x="1285240" y="409960"/>
                </a:cubicBezTo>
                <a:cubicBezTo>
                  <a:pt x="1298342" y="407669"/>
                  <a:pt x="1311407" y="406989"/>
                  <a:pt x="1324294" y="408224"/>
                </a:cubicBezTo>
                <a:close/>
                <a:moveTo>
                  <a:pt x="1020203" y="384902"/>
                </a:moveTo>
                <a:cubicBezTo>
                  <a:pt x="1018771" y="382897"/>
                  <a:pt x="1016766" y="384616"/>
                  <a:pt x="1015334" y="385331"/>
                </a:cubicBezTo>
                <a:cubicBezTo>
                  <a:pt x="1004023" y="391059"/>
                  <a:pt x="993570" y="398075"/>
                  <a:pt x="985122" y="407669"/>
                </a:cubicBezTo>
                <a:cubicBezTo>
                  <a:pt x="968083" y="427142"/>
                  <a:pt x="953621" y="448477"/>
                  <a:pt x="939302" y="469955"/>
                </a:cubicBezTo>
                <a:cubicBezTo>
                  <a:pt x="938300" y="471387"/>
                  <a:pt x="937584" y="472961"/>
                  <a:pt x="936868" y="474680"/>
                </a:cubicBezTo>
                <a:cubicBezTo>
                  <a:pt x="935007" y="479262"/>
                  <a:pt x="938157" y="483844"/>
                  <a:pt x="943598" y="483557"/>
                </a:cubicBezTo>
                <a:cubicBezTo>
                  <a:pt x="947464" y="482555"/>
                  <a:pt x="949326" y="478832"/>
                  <a:pt x="951616" y="475682"/>
                </a:cubicBezTo>
                <a:cubicBezTo>
                  <a:pt x="971520" y="447617"/>
                  <a:pt x="990849" y="419124"/>
                  <a:pt x="1014905" y="394495"/>
                </a:cubicBezTo>
                <a:cubicBezTo>
                  <a:pt x="1016480" y="392920"/>
                  <a:pt x="1017626" y="391059"/>
                  <a:pt x="1018914" y="389197"/>
                </a:cubicBezTo>
                <a:cubicBezTo>
                  <a:pt x="1019773" y="387909"/>
                  <a:pt x="1021205" y="386334"/>
                  <a:pt x="1020203" y="384902"/>
                </a:cubicBezTo>
                <a:close/>
                <a:moveTo>
                  <a:pt x="434571" y="316172"/>
                </a:moveTo>
                <a:cubicBezTo>
                  <a:pt x="434141" y="316602"/>
                  <a:pt x="433855" y="316888"/>
                  <a:pt x="433425" y="317318"/>
                </a:cubicBezTo>
                <a:cubicBezTo>
                  <a:pt x="434427" y="319036"/>
                  <a:pt x="435143" y="320897"/>
                  <a:pt x="436289" y="322473"/>
                </a:cubicBezTo>
                <a:cubicBezTo>
                  <a:pt x="447171" y="338366"/>
                  <a:pt x="459628" y="352828"/>
                  <a:pt x="474949" y="364999"/>
                </a:cubicBezTo>
                <a:cubicBezTo>
                  <a:pt x="485402" y="373304"/>
                  <a:pt x="497143" y="379174"/>
                  <a:pt x="510316" y="381752"/>
                </a:cubicBezTo>
                <a:cubicBezTo>
                  <a:pt x="538524" y="387336"/>
                  <a:pt x="567018" y="387766"/>
                  <a:pt x="595655" y="385618"/>
                </a:cubicBezTo>
                <a:cubicBezTo>
                  <a:pt x="604962" y="385045"/>
                  <a:pt x="612981" y="381465"/>
                  <a:pt x="620570" y="376167"/>
                </a:cubicBezTo>
                <a:cubicBezTo>
                  <a:pt x="629591" y="369867"/>
                  <a:pt x="637752" y="362565"/>
                  <a:pt x="646057" y="355262"/>
                </a:cubicBezTo>
                <a:cubicBezTo>
                  <a:pt x="659087" y="343807"/>
                  <a:pt x="672546" y="333355"/>
                  <a:pt x="689013" y="327198"/>
                </a:cubicBezTo>
                <a:cubicBezTo>
                  <a:pt x="691447" y="326339"/>
                  <a:pt x="696172" y="325480"/>
                  <a:pt x="695170" y="322186"/>
                </a:cubicBezTo>
                <a:cubicBezTo>
                  <a:pt x="694311" y="319609"/>
                  <a:pt x="689872" y="320611"/>
                  <a:pt x="686865" y="321184"/>
                </a:cubicBezTo>
                <a:cubicBezTo>
                  <a:pt x="672546" y="324191"/>
                  <a:pt x="660089" y="331207"/>
                  <a:pt x="648634" y="340228"/>
                </a:cubicBezTo>
                <a:cubicBezTo>
                  <a:pt x="629304" y="355549"/>
                  <a:pt x="607539" y="365429"/>
                  <a:pt x="583341" y="370154"/>
                </a:cubicBezTo>
                <a:cubicBezTo>
                  <a:pt x="575323" y="371729"/>
                  <a:pt x="567161" y="372731"/>
                  <a:pt x="559142" y="369581"/>
                </a:cubicBezTo>
                <a:cubicBezTo>
                  <a:pt x="551554" y="366574"/>
                  <a:pt x="550551" y="359844"/>
                  <a:pt x="556708" y="354690"/>
                </a:cubicBezTo>
                <a:cubicBezTo>
                  <a:pt x="559572" y="352255"/>
                  <a:pt x="563009" y="350537"/>
                  <a:pt x="566445" y="348962"/>
                </a:cubicBezTo>
                <a:cubicBezTo>
                  <a:pt x="577184" y="344237"/>
                  <a:pt x="588496" y="342089"/>
                  <a:pt x="600237" y="341946"/>
                </a:cubicBezTo>
                <a:cubicBezTo>
                  <a:pt x="607253" y="341803"/>
                  <a:pt x="614126" y="340800"/>
                  <a:pt x="620283" y="336934"/>
                </a:cubicBezTo>
                <a:cubicBezTo>
                  <a:pt x="622001" y="335932"/>
                  <a:pt x="623863" y="334357"/>
                  <a:pt x="623433" y="332209"/>
                </a:cubicBezTo>
                <a:cubicBezTo>
                  <a:pt x="622861" y="329775"/>
                  <a:pt x="620283" y="330061"/>
                  <a:pt x="618422" y="329918"/>
                </a:cubicBezTo>
                <a:cubicBezTo>
                  <a:pt x="608256" y="329489"/>
                  <a:pt x="598089" y="329918"/>
                  <a:pt x="587923" y="330491"/>
                </a:cubicBezTo>
                <a:cubicBezTo>
                  <a:pt x="553558" y="332496"/>
                  <a:pt x="519194" y="334214"/>
                  <a:pt x="484829" y="333641"/>
                </a:cubicBezTo>
                <a:cubicBezTo>
                  <a:pt x="474090" y="333498"/>
                  <a:pt x="463924" y="331207"/>
                  <a:pt x="454330" y="326052"/>
                </a:cubicBezTo>
                <a:cubicBezTo>
                  <a:pt x="447744" y="322473"/>
                  <a:pt x="441157" y="319465"/>
                  <a:pt x="434571" y="316172"/>
                </a:cubicBezTo>
                <a:close/>
                <a:moveTo>
                  <a:pt x="1015191" y="314311"/>
                </a:moveTo>
                <a:cubicBezTo>
                  <a:pt x="1016909" y="313882"/>
                  <a:pt x="1019057" y="313309"/>
                  <a:pt x="1020346" y="314741"/>
                </a:cubicBezTo>
                <a:cubicBezTo>
                  <a:pt x="1021634" y="316316"/>
                  <a:pt x="1019773" y="317604"/>
                  <a:pt x="1018914" y="318893"/>
                </a:cubicBezTo>
                <a:cubicBezTo>
                  <a:pt x="1016623" y="322473"/>
                  <a:pt x="1018055" y="325909"/>
                  <a:pt x="1019343" y="329203"/>
                </a:cubicBezTo>
                <a:cubicBezTo>
                  <a:pt x="1026359" y="346385"/>
                  <a:pt x="1035380" y="362708"/>
                  <a:pt x="1044974" y="378602"/>
                </a:cubicBezTo>
                <a:cubicBezTo>
                  <a:pt x="1049269" y="385761"/>
                  <a:pt x="1053851" y="392777"/>
                  <a:pt x="1058290" y="399936"/>
                </a:cubicBezTo>
                <a:cubicBezTo>
                  <a:pt x="1064447" y="409817"/>
                  <a:pt x="1064733" y="409959"/>
                  <a:pt x="1076904" y="405807"/>
                </a:cubicBezTo>
                <a:cubicBezTo>
                  <a:pt x="1072466" y="410676"/>
                  <a:pt x="1069029" y="414255"/>
                  <a:pt x="1065736" y="417978"/>
                </a:cubicBezTo>
                <a:cubicBezTo>
                  <a:pt x="1063731" y="420126"/>
                  <a:pt x="1062443" y="420412"/>
                  <a:pt x="1060867" y="417549"/>
                </a:cubicBezTo>
                <a:cubicBezTo>
                  <a:pt x="1045403" y="389341"/>
                  <a:pt x="1028507" y="361849"/>
                  <a:pt x="1015048" y="332639"/>
                </a:cubicBezTo>
                <a:cubicBezTo>
                  <a:pt x="1013329" y="328630"/>
                  <a:pt x="1011611" y="324620"/>
                  <a:pt x="1011325" y="320182"/>
                </a:cubicBezTo>
                <a:cubicBezTo>
                  <a:pt x="1011182" y="317175"/>
                  <a:pt x="1012041" y="315027"/>
                  <a:pt x="1015191" y="314311"/>
                </a:cubicBezTo>
                <a:close/>
                <a:moveTo>
                  <a:pt x="360273" y="304816"/>
                </a:moveTo>
                <a:lnTo>
                  <a:pt x="365991" y="320785"/>
                </a:lnTo>
                <a:lnTo>
                  <a:pt x="362870" y="316602"/>
                </a:lnTo>
                <a:close/>
                <a:moveTo>
                  <a:pt x="1023621" y="303948"/>
                </a:moveTo>
                <a:cubicBezTo>
                  <a:pt x="1018950" y="303214"/>
                  <a:pt x="1014118" y="304073"/>
                  <a:pt x="1010037" y="306579"/>
                </a:cubicBezTo>
                <a:cubicBezTo>
                  <a:pt x="1002018" y="311447"/>
                  <a:pt x="999870" y="319609"/>
                  <a:pt x="1003736" y="330348"/>
                </a:cubicBezTo>
                <a:cubicBezTo>
                  <a:pt x="1007173" y="339225"/>
                  <a:pt x="1011898" y="347674"/>
                  <a:pt x="1016623" y="355978"/>
                </a:cubicBezTo>
                <a:cubicBezTo>
                  <a:pt x="1032374" y="384043"/>
                  <a:pt x="1050988" y="410532"/>
                  <a:pt x="1062013" y="441460"/>
                </a:cubicBezTo>
                <a:cubicBezTo>
                  <a:pt x="1067025" y="455493"/>
                  <a:pt x="1076618" y="467950"/>
                  <a:pt x="1085066" y="480551"/>
                </a:cubicBezTo>
                <a:cubicBezTo>
                  <a:pt x="1096808" y="498162"/>
                  <a:pt x="1108119" y="516061"/>
                  <a:pt x="1117140" y="535248"/>
                </a:cubicBezTo>
                <a:cubicBezTo>
                  <a:pt x="1119717" y="540689"/>
                  <a:pt x="1120576" y="546703"/>
                  <a:pt x="1128165" y="547418"/>
                </a:cubicBezTo>
                <a:cubicBezTo>
                  <a:pt x="1129454" y="547562"/>
                  <a:pt x="1131029" y="549137"/>
                  <a:pt x="1131745" y="550425"/>
                </a:cubicBezTo>
                <a:cubicBezTo>
                  <a:pt x="1138045" y="561307"/>
                  <a:pt x="1144059" y="572333"/>
                  <a:pt x="1149214" y="583788"/>
                </a:cubicBezTo>
                <a:cubicBezTo>
                  <a:pt x="1149214" y="583931"/>
                  <a:pt x="1148927" y="584360"/>
                  <a:pt x="1148498" y="585219"/>
                </a:cubicBezTo>
                <a:cubicBezTo>
                  <a:pt x="1143343" y="576485"/>
                  <a:pt x="1138332" y="568180"/>
                  <a:pt x="1133177" y="559876"/>
                </a:cubicBezTo>
                <a:cubicBezTo>
                  <a:pt x="1125158" y="546703"/>
                  <a:pt x="1124586" y="546559"/>
                  <a:pt x="1116424" y="559876"/>
                </a:cubicBezTo>
                <a:cubicBezTo>
                  <a:pt x="1087930" y="606841"/>
                  <a:pt x="1070175" y="657099"/>
                  <a:pt x="1069459" y="712656"/>
                </a:cubicBezTo>
                <a:cubicBezTo>
                  <a:pt x="1069029" y="742725"/>
                  <a:pt x="1068027" y="773080"/>
                  <a:pt x="1075043" y="802720"/>
                </a:cubicBezTo>
                <a:cubicBezTo>
                  <a:pt x="1078050" y="815463"/>
                  <a:pt x="1082059" y="828064"/>
                  <a:pt x="1085639" y="840664"/>
                </a:cubicBezTo>
                <a:cubicBezTo>
                  <a:pt x="1085352" y="840950"/>
                  <a:pt x="1085066" y="841094"/>
                  <a:pt x="1084780" y="841237"/>
                </a:cubicBezTo>
                <a:cubicBezTo>
                  <a:pt x="1084350" y="840664"/>
                  <a:pt x="1083778" y="840091"/>
                  <a:pt x="1083491" y="839376"/>
                </a:cubicBezTo>
                <a:cubicBezTo>
                  <a:pt x="1072036" y="813029"/>
                  <a:pt x="1062300" y="786110"/>
                  <a:pt x="1060295" y="757330"/>
                </a:cubicBezTo>
                <a:cubicBezTo>
                  <a:pt x="1058434" y="729408"/>
                  <a:pt x="1057002" y="701344"/>
                  <a:pt x="1062013" y="673566"/>
                </a:cubicBezTo>
                <a:cubicBezTo>
                  <a:pt x="1066595" y="648222"/>
                  <a:pt x="1075329" y="623880"/>
                  <a:pt x="1085066" y="599968"/>
                </a:cubicBezTo>
                <a:cubicBezTo>
                  <a:pt x="1088216" y="591949"/>
                  <a:pt x="1091653" y="584074"/>
                  <a:pt x="1097667" y="577631"/>
                </a:cubicBezTo>
                <a:cubicBezTo>
                  <a:pt x="1099671" y="575626"/>
                  <a:pt x="1101246" y="572906"/>
                  <a:pt x="1100674" y="570042"/>
                </a:cubicBezTo>
                <a:cubicBezTo>
                  <a:pt x="1099814" y="565173"/>
                  <a:pt x="1101962" y="561594"/>
                  <a:pt x="1104683" y="558014"/>
                </a:cubicBezTo>
                <a:cubicBezTo>
                  <a:pt x="1116281" y="542693"/>
                  <a:pt x="1116281" y="540402"/>
                  <a:pt x="1106544" y="523793"/>
                </a:cubicBezTo>
                <a:cubicBezTo>
                  <a:pt x="1106258" y="523220"/>
                  <a:pt x="1105685" y="522504"/>
                  <a:pt x="1105399" y="521788"/>
                </a:cubicBezTo>
                <a:cubicBezTo>
                  <a:pt x="1103537" y="517493"/>
                  <a:pt x="1102106" y="517636"/>
                  <a:pt x="1099385" y="521502"/>
                </a:cubicBezTo>
                <a:cubicBezTo>
                  <a:pt x="1080914" y="547705"/>
                  <a:pt x="1068313" y="576915"/>
                  <a:pt x="1057574" y="606841"/>
                </a:cubicBezTo>
                <a:cubicBezTo>
                  <a:pt x="1036240" y="666406"/>
                  <a:pt x="1027505" y="727690"/>
                  <a:pt x="1042969" y="789547"/>
                </a:cubicBezTo>
                <a:cubicBezTo>
                  <a:pt x="1058863" y="853265"/>
                  <a:pt x="1095662" y="898798"/>
                  <a:pt x="1164964" y="909823"/>
                </a:cubicBezTo>
                <a:cubicBezTo>
                  <a:pt x="1173126" y="911112"/>
                  <a:pt x="1181144" y="912114"/>
                  <a:pt x="1189449" y="911255"/>
                </a:cubicBezTo>
                <a:cubicBezTo>
                  <a:pt x="1240567" y="905814"/>
                  <a:pt x="1284382" y="883763"/>
                  <a:pt x="1322326" y="850114"/>
                </a:cubicBezTo>
                <a:cubicBezTo>
                  <a:pt x="1406090" y="775657"/>
                  <a:pt x="1449046" y="681441"/>
                  <a:pt x="1454487" y="570185"/>
                </a:cubicBezTo>
                <a:cubicBezTo>
                  <a:pt x="1456778" y="523220"/>
                  <a:pt x="1445896" y="478975"/>
                  <a:pt x="1418118" y="439742"/>
                </a:cubicBezTo>
                <a:cubicBezTo>
                  <a:pt x="1384755" y="392634"/>
                  <a:pt x="1339079" y="375738"/>
                  <a:pt x="1283236" y="384472"/>
                </a:cubicBezTo>
                <a:cubicBezTo>
                  <a:pt x="1247869" y="390056"/>
                  <a:pt x="1216654" y="406380"/>
                  <a:pt x="1187731" y="426999"/>
                </a:cubicBezTo>
                <a:cubicBezTo>
                  <a:pt x="1172266" y="438024"/>
                  <a:pt x="1158664" y="451341"/>
                  <a:pt x="1144202" y="463654"/>
                </a:cubicBezTo>
                <a:cubicBezTo>
                  <a:pt x="1137902" y="468952"/>
                  <a:pt x="1137902" y="468809"/>
                  <a:pt x="1133606" y="461793"/>
                </a:cubicBezTo>
                <a:cubicBezTo>
                  <a:pt x="1122438" y="443322"/>
                  <a:pt x="1112701" y="423992"/>
                  <a:pt x="1099242" y="406953"/>
                </a:cubicBezTo>
                <a:cubicBezTo>
                  <a:pt x="1091653" y="397359"/>
                  <a:pt x="1083778" y="388052"/>
                  <a:pt x="1077477" y="377599"/>
                </a:cubicBezTo>
                <a:cubicBezTo>
                  <a:pt x="1066738" y="359558"/>
                  <a:pt x="1056142" y="341373"/>
                  <a:pt x="1045260" y="323475"/>
                </a:cubicBezTo>
                <a:cubicBezTo>
                  <a:pt x="1042683" y="319036"/>
                  <a:pt x="1039676" y="314740"/>
                  <a:pt x="1036240" y="310874"/>
                </a:cubicBezTo>
                <a:cubicBezTo>
                  <a:pt x="1032803" y="307009"/>
                  <a:pt x="1028293" y="304682"/>
                  <a:pt x="1023621" y="303948"/>
                </a:cubicBezTo>
                <a:close/>
                <a:moveTo>
                  <a:pt x="856183" y="291025"/>
                </a:moveTo>
                <a:cubicBezTo>
                  <a:pt x="844119" y="291938"/>
                  <a:pt x="832127" y="294050"/>
                  <a:pt x="820171" y="296842"/>
                </a:cubicBezTo>
                <a:cubicBezTo>
                  <a:pt x="768767" y="308870"/>
                  <a:pt x="722232" y="331923"/>
                  <a:pt x="677701" y="359558"/>
                </a:cubicBezTo>
                <a:cubicBezTo>
                  <a:pt x="614699" y="398934"/>
                  <a:pt x="563581" y="451770"/>
                  <a:pt x="512607" y="504892"/>
                </a:cubicBezTo>
                <a:cubicBezTo>
                  <a:pt x="503157" y="514772"/>
                  <a:pt x="500150" y="526370"/>
                  <a:pt x="502012" y="539686"/>
                </a:cubicBezTo>
                <a:cubicBezTo>
                  <a:pt x="505877" y="565746"/>
                  <a:pt x="500723" y="589372"/>
                  <a:pt x="482252" y="609132"/>
                </a:cubicBezTo>
                <a:cubicBezTo>
                  <a:pt x="479531" y="611996"/>
                  <a:pt x="477670" y="615575"/>
                  <a:pt x="475522" y="619012"/>
                </a:cubicBezTo>
                <a:cubicBezTo>
                  <a:pt x="474806" y="620157"/>
                  <a:pt x="473804" y="621589"/>
                  <a:pt x="475092" y="622878"/>
                </a:cubicBezTo>
                <a:cubicBezTo>
                  <a:pt x="476381" y="624166"/>
                  <a:pt x="477670" y="623164"/>
                  <a:pt x="478959" y="622734"/>
                </a:cubicBezTo>
                <a:cubicBezTo>
                  <a:pt x="484686" y="620444"/>
                  <a:pt x="489841" y="616864"/>
                  <a:pt x="494852" y="613284"/>
                </a:cubicBezTo>
                <a:cubicBezTo>
                  <a:pt x="524778" y="591949"/>
                  <a:pt x="553558" y="569040"/>
                  <a:pt x="582482" y="546273"/>
                </a:cubicBezTo>
                <a:cubicBezTo>
                  <a:pt x="608971" y="525511"/>
                  <a:pt x="636463" y="506467"/>
                  <a:pt x="666819" y="491719"/>
                </a:cubicBezTo>
                <a:cubicBezTo>
                  <a:pt x="728532" y="461936"/>
                  <a:pt x="794398" y="449765"/>
                  <a:pt x="861982" y="445040"/>
                </a:cubicBezTo>
                <a:cubicBezTo>
                  <a:pt x="886323" y="443322"/>
                  <a:pt x="910665" y="443036"/>
                  <a:pt x="935007" y="440458"/>
                </a:cubicBezTo>
                <a:cubicBezTo>
                  <a:pt x="950042" y="438883"/>
                  <a:pt x="958919" y="431008"/>
                  <a:pt x="963787" y="417262"/>
                </a:cubicBezTo>
                <a:cubicBezTo>
                  <a:pt x="967510" y="406523"/>
                  <a:pt x="968656" y="395498"/>
                  <a:pt x="968512" y="383470"/>
                </a:cubicBezTo>
                <a:cubicBezTo>
                  <a:pt x="968656" y="374879"/>
                  <a:pt x="968656" y="365429"/>
                  <a:pt x="964217" y="356694"/>
                </a:cubicBezTo>
                <a:cubicBezTo>
                  <a:pt x="955912" y="340371"/>
                  <a:pt x="945889" y="325336"/>
                  <a:pt x="932716" y="312450"/>
                </a:cubicBezTo>
                <a:cubicBezTo>
                  <a:pt x="921547" y="301424"/>
                  <a:pt x="908088" y="294981"/>
                  <a:pt x="892624" y="292403"/>
                </a:cubicBezTo>
                <a:cubicBezTo>
                  <a:pt x="880382" y="290399"/>
                  <a:pt x="868246" y="290112"/>
                  <a:pt x="856183" y="291025"/>
                </a:cubicBezTo>
                <a:close/>
                <a:moveTo>
                  <a:pt x="803417" y="270209"/>
                </a:moveTo>
                <a:cubicBezTo>
                  <a:pt x="803561" y="270066"/>
                  <a:pt x="804563" y="270639"/>
                  <a:pt x="804563" y="271068"/>
                </a:cubicBezTo>
                <a:cubicBezTo>
                  <a:pt x="804563" y="274075"/>
                  <a:pt x="802702" y="275794"/>
                  <a:pt x="800268" y="277512"/>
                </a:cubicBezTo>
                <a:cubicBezTo>
                  <a:pt x="799552" y="274075"/>
                  <a:pt x="801270" y="271927"/>
                  <a:pt x="803417" y="270209"/>
                </a:cubicBezTo>
                <a:close/>
                <a:moveTo>
                  <a:pt x="1129454" y="237993"/>
                </a:moveTo>
                <a:cubicBezTo>
                  <a:pt x="1131602" y="236991"/>
                  <a:pt x="1133320" y="238709"/>
                  <a:pt x="1134609" y="240141"/>
                </a:cubicBezTo>
                <a:cubicBezTo>
                  <a:pt x="1137043" y="243005"/>
                  <a:pt x="1139620" y="245868"/>
                  <a:pt x="1141625" y="249019"/>
                </a:cubicBezTo>
                <a:cubicBezTo>
                  <a:pt x="1153653" y="268206"/>
                  <a:pt x="1163246" y="288681"/>
                  <a:pt x="1173555" y="309443"/>
                </a:cubicBezTo>
                <a:cubicBezTo>
                  <a:pt x="1169403" y="309443"/>
                  <a:pt x="1167398" y="307725"/>
                  <a:pt x="1165823" y="305291"/>
                </a:cubicBezTo>
                <a:cubicBezTo>
                  <a:pt x="1157089" y="291974"/>
                  <a:pt x="1148498" y="278515"/>
                  <a:pt x="1143057" y="263337"/>
                </a:cubicBezTo>
                <a:cubicBezTo>
                  <a:pt x="1140766" y="257037"/>
                  <a:pt x="1137186" y="251023"/>
                  <a:pt x="1129741" y="249019"/>
                </a:cubicBezTo>
                <a:cubicBezTo>
                  <a:pt x="1127163" y="248446"/>
                  <a:pt x="1126161" y="246727"/>
                  <a:pt x="1126447" y="244150"/>
                </a:cubicBezTo>
                <a:cubicBezTo>
                  <a:pt x="1126734" y="241716"/>
                  <a:pt x="1127020" y="239139"/>
                  <a:pt x="1129454" y="237993"/>
                </a:cubicBezTo>
                <a:close/>
                <a:moveTo>
                  <a:pt x="364266" y="234126"/>
                </a:moveTo>
                <a:cubicBezTo>
                  <a:pt x="364982" y="235415"/>
                  <a:pt x="364409" y="236274"/>
                  <a:pt x="363980" y="237133"/>
                </a:cubicBezTo>
                <a:cubicBezTo>
                  <a:pt x="356964" y="252025"/>
                  <a:pt x="355532" y="267775"/>
                  <a:pt x="355675" y="283955"/>
                </a:cubicBezTo>
                <a:lnTo>
                  <a:pt x="360273" y="304816"/>
                </a:lnTo>
                <a:lnTo>
                  <a:pt x="348086" y="270782"/>
                </a:lnTo>
                <a:cubicBezTo>
                  <a:pt x="346654" y="265628"/>
                  <a:pt x="346511" y="260330"/>
                  <a:pt x="348945" y="255461"/>
                </a:cubicBezTo>
                <a:cubicBezTo>
                  <a:pt x="352954" y="247729"/>
                  <a:pt x="358109" y="240570"/>
                  <a:pt x="364266" y="234126"/>
                </a:cubicBezTo>
                <a:close/>
                <a:moveTo>
                  <a:pt x="837927" y="230690"/>
                </a:moveTo>
                <a:cubicBezTo>
                  <a:pt x="842509" y="234126"/>
                  <a:pt x="844513" y="237419"/>
                  <a:pt x="846375" y="241142"/>
                </a:cubicBezTo>
                <a:cubicBezTo>
                  <a:pt x="847091" y="242574"/>
                  <a:pt x="847950" y="244579"/>
                  <a:pt x="846375" y="245438"/>
                </a:cubicBezTo>
                <a:cubicBezTo>
                  <a:pt x="844513" y="246440"/>
                  <a:pt x="843511" y="244435"/>
                  <a:pt x="842939" y="243003"/>
                </a:cubicBezTo>
                <a:cubicBezTo>
                  <a:pt x="841363" y="239424"/>
                  <a:pt x="839932" y="235701"/>
                  <a:pt x="837927" y="230690"/>
                </a:cubicBezTo>
                <a:close/>
                <a:moveTo>
                  <a:pt x="955769" y="227254"/>
                </a:moveTo>
                <a:cubicBezTo>
                  <a:pt x="947464" y="228256"/>
                  <a:pt x="938014" y="230117"/>
                  <a:pt x="929852" y="236131"/>
                </a:cubicBezTo>
                <a:cubicBezTo>
                  <a:pt x="924984" y="239711"/>
                  <a:pt x="924697" y="243577"/>
                  <a:pt x="928420" y="247156"/>
                </a:cubicBezTo>
                <a:cubicBezTo>
                  <a:pt x="937298" y="255605"/>
                  <a:pt x="956485" y="255748"/>
                  <a:pt x="965219" y="247443"/>
                </a:cubicBezTo>
                <a:cubicBezTo>
                  <a:pt x="969229" y="243720"/>
                  <a:pt x="970517" y="239711"/>
                  <a:pt x="968512" y="234556"/>
                </a:cubicBezTo>
                <a:cubicBezTo>
                  <a:pt x="966365" y="229401"/>
                  <a:pt x="962642" y="227110"/>
                  <a:pt x="955769" y="227254"/>
                </a:cubicBezTo>
                <a:close/>
                <a:moveTo>
                  <a:pt x="950901" y="211360"/>
                </a:moveTo>
                <a:cubicBezTo>
                  <a:pt x="943312" y="212076"/>
                  <a:pt x="936152" y="214510"/>
                  <a:pt x="928850" y="216801"/>
                </a:cubicBezTo>
                <a:cubicBezTo>
                  <a:pt x="914245" y="221383"/>
                  <a:pt x="899783" y="227540"/>
                  <a:pt x="883889" y="225535"/>
                </a:cubicBezTo>
                <a:cubicBezTo>
                  <a:pt x="879451" y="225535"/>
                  <a:pt x="875155" y="225249"/>
                  <a:pt x="870716" y="225535"/>
                </a:cubicBezTo>
                <a:cubicBezTo>
                  <a:pt x="867852" y="225679"/>
                  <a:pt x="862841" y="224676"/>
                  <a:pt x="862841" y="227540"/>
                </a:cubicBezTo>
                <a:cubicBezTo>
                  <a:pt x="862841" y="231406"/>
                  <a:pt x="867852" y="231263"/>
                  <a:pt x="871146" y="231692"/>
                </a:cubicBezTo>
                <a:cubicBezTo>
                  <a:pt x="893196" y="233124"/>
                  <a:pt x="914961" y="231263"/>
                  <a:pt x="936439" y="225535"/>
                </a:cubicBezTo>
                <a:cubicBezTo>
                  <a:pt x="942596" y="223817"/>
                  <a:pt x="948610" y="221240"/>
                  <a:pt x="953478" y="216944"/>
                </a:cubicBezTo>
                <a:cubicBezTo>
                  <a:pt x="954623" y="215942"/>
                  <a:pt x="956199" y="214510"/>
                  <a:pt x="955626" y="212935"/>
                </a:cubicBezTo>
                <a:cubicBezTo>
                  <a:pt x="954910" y="210787"/>
                  <a:pt x="952619" y="211217"/>
                  <a:pt x="950901" y="211360"/>
                </a:cubicBezTo>
                <a:close/>
                <a:moveTo>
                  <a:pt x="1055713" y="210071"/>
                </a:moveTo>
                <a:cubicBezTo>
                  <a:pt x="1078766" y="217087"/>
                  <a:pt x="1096951" y="230547"/>
                  <a:pt x="1108978" y="251882"/>
                </a:cubicBezTo>
                <a:cubicBezTo>
                  <a:pt x="1111413" y="256177"/>
                  <a:pt x="1110553" y="261761"/>
                  <a:pt x="1115565" y="265055"/>
                </a:cubicBezTo>
                <a:cubicBezTo>
                  <a:pt x="1116997" y="266057"/>
                  <a:pt x="1115422" y="268778"/>
                  <a:pt x="1114419" y="270496"/>
                </a:cubicBezTo>
                <a:cubicBezTo>
                  <a:pt x="1110840" y="276510"/>
                  <a:pt x="1103394" y="278801"/>
                  <a:pt x="1094659" y="276366"/>
                </a:cubicBezTo>
                <a:cubicBezTo>
                  <a:pt x="1087500" y="274505"/>
                  <a:pt x="1080914" y="271069"/>
                  <a:pt x="1076045" y="265914"/>
                </a:cubicBezTo>
                <a:cubicBezTo>
                  <a:pt x="1070891" y="260473"/>
                  <a:pt x="1070461" y="252454"/>
                  <a:pt x="1070032" y="245152"/>
                </a:cubicBezTo>
                <a:cubicBezTo>
                  <a:pt x="1069888" y="242574"/>
                  <a:pt x="1072179" y="242861"/>
                  <a:pt x="1073325" y="244293"/>
                </a:cubicBezTo>
                <a:cubicBezTo>
                  <a:pt x="1075616" y="246870"/>
                  <a:pt x="1077620" y="249591"/>
                  <a:pt x="1079482" y="252454"/>
                </a:cubicBezTo>
                <a:cubicBezTo>
                  <a:pt x="1083062" y="257896"/>
                  <a:pt x="1087071" y="262764"/>
                  <a:pt x="1092798" y="265914"/>
                </a:cubicBezTo>
                <a:cubicBezTo>
                  <a:pt x="1094803" y="267059"/>
                  <a:pt x="1097237" y="268205"/>
                  <a:pt x="1099528" y="266487"/>
                </a:cubicBezTo>
                <a:cubicBezTo>
                  <a:pt x="1101676" y="264768"/>
                  <a:pt x="1100817" y="262477"/>
                  <a:pt x="1100387" y="260329"/>
                </a:cubicBezTo>
                <a:cubicBezTo>
                  <a:pt x="1098239" y="250450"/>
                  <a:pt x="1094087" y="241429"/>
                  <a:pt x="1088502" y="233124"/>
                </a:cubicBezTo>
                <a:cubicBezTo>
                  <a:pt x="1086784" y="230547"/>
                  <a:pt x="1084350" y="228828"/>
                  <a:pt x="1081487" y="227683"/>
                </a:cubicBezTo>
                <a:cubicBezTo>
                  <a:pt x="1073039" y="224103"/>
                  <a:pt x="1064590" y="220524"/>
                  <a:pt x="1056143" y="216944"/>
                </a:cubicBezTo>
                <a:cubicBezTo>
                  <a:pt x="1052277" y="215226"/>
                  <a:pt x="1048267" y="214080"/>
                  <a:pt x="1044974" y="210358"/>
                </a:cubicBezTo>
                <a:cubicBezTo>
                  <a:pt x="1048840" y="207494"/>
                  <a:pt x="1052420" y="209069"/>
                  <a:pt x="1055713" y="210071"/>
                </a:cubicBezTo>
                <a:close/>
                <a:moveTo>
                  <a:pt x="1078623" y="205060"/>
                </a:moveTo>
                <a:cubicBezTo>
                  <a:pt x="1080485" y="205060"/>
                  <a:pt x="1081917" y="206062"/>
                  <a:pt x="1082919" y="207637"/>
                </a:cubicBezTo>
                <a:cubicBezTo>
                  <a:pt x="1082776" y="209212"/>
                  <a:pt x="1081487" y="209356"/>
                  <a:pt x="1080342" y="209356"/>
                </a:cubicBezTo>
                <a:cubicBezTo>
                  <a:pt x="1078623" y="209499"/>
                  <a:pt x="1076476" y="209642"/>
                  <a:pt x="1076046" y="207494"/>
                </a:cubicBezTo>
                <a:cubicBezTo>
                  <a:pt x="1075617" y="205776"/>
                  <a:pt x="1077191" y="205060"/>
                  <a:pt x="1078623" y="205060"/>
                </a:cubicBezTo>
                <a:close/>
                <a:moveTo>
                  <a:pt x="508025" y="198044"/>
                </a:moveTo>
                <a:cubicBezTo>
                  <a:pt x="503443" y="201337"/>
                  <a:pt x="506880" y="207351"/>
                  <a:pt x="508168" y="211933"/>
                </a:cubicBezTo>
                <a:cubicBezTo>
                  <a:pt x="512894" y="228113"/>
                  <a:pt x="519337" y="243577"/>
                  <a:pt x="525494" y="259184"/>
                </a:cubicBezTo>
                <a:cubicBezTo>
                  <a:pt x="527069" y="263194"/>
                  <a:pt x="526353" y="265484"/>
                  <a:pt x="523203" y="268348"/>
                </a:cubicBezTo>
                <a:cubicBezTo>
                  <a:pt x="516760" y="274076"/>
                  <a:pt x="510030" y="279517"/>
                  <a:pt x="505018" y="286533"/>
                </a:cubicBezTo>
                <a:cubicBezTo>
                  <a:pt x="499577" y="294265"/>
                  <a:pt x="499577" y="300851"/>
                  <a:pt x="505591" y="307724"/>
                </a:cubicBezTo>
                <a:cubicBezTo>
                  <a:pt x="509171" y="311877"/>
                  <a:pt x="513466" y="315457"/>
                  <a:pt x="517619" y="319323"/>
                </a:cubicBezTo>
                <a:cubicBezTo>
                  <a:pt x="518764" y="320325"/>
                  <a:pt x="520196" y="321900"/>
                  <a:pt x="521771" y="321327"/>
                </a:cubicBezTo>
                <a:cubicBezTo>
                  <a:pt x="524062" y="320468"/>
                  <a:pt x="522773" y="318177"/>
                  <a:pt x="522773" y="316602"/>
                </a:cubicBezTo>
                <a:cubicBezTo>
                  <a:pt x="522773" y="304861"/>
                  <a:pt x="528214" y="297988"/>
                  <a:pt x="539956" y="296985"/>
                </a:cubicBezTo>
                <a:cubicBezTo>
                  <a:pt x="556852" y="295553"/>
                  <a:pt x="572889" y="290685"/>
                  <a:pt x="588925" y="285960"/>
                </a:cubicBezTo>
                <a:cubicBezTo>
                  <a:pt x="616417" y="277798"/>
                  <a:pt x="643622" y="268062"/>
                  <a:pt x="671687" y="261905"/>
                </a:cubicBezTo>
                <a:cubicBezTo>
                  <a:pt x="674980" y="261189"/>
                  <a:pt x="680565" y="258039"/>
                  <a:pt x="680422" y="265914"/>
                </a:cubicBezTo>
                <a:cubicBezTo>
                  <a:pt x="680422" y="266343"/>
                  <a:pt x="681281" y="266916"/>
                  <a:pt x="681710" y="267060"/>
                </a:cubicBezTo>
                <a:cubicBezTo>
                  <a:pt x="687867" y="268348"/>
                  <a:pt x="688440" y="273789"/>
                  <a:pt x="689729" y="278514"/>
                </a:cubicBezTo>
                <a:cubicBezTo>
                  <a:pt x="692736" y="289826"/>
                  <a:pt x="698749" y="299277"/>
                  <a:pt x="707198" y="307295"/>
                </a:cubicBezTo>
                <a:cubicBezTo>
                  <a:pt x="708343" y="308440"/>
                  <a:pt x="709918" y="310159"/>
                  <a:pt x="711779" y="308727"/>
                </a:cubicBezTo>
                <a:cubicBezTo>
                  <a:pt x="713354" y="307438"/>
                  <a:pt x="712209" y="305720"/>
                  <a:pt x="711493" y="304288"/>
                </a:cubicBezTo>
                <a:cubicBezTo>
                  <a:pt x="708629" y="298560"/>
                  <a:pt x="708200" y="292260"/>
                  <a:pt x="708343" y="286103"/>
                </a:cubicBezTo>
                <a:cubicBezTo>
                  <a:pt x="708629" y="277798"/>
                  <a:pt x="709345" y="269350"/>
                  <a:pt x="709918" y="261046"/>
                </a:cubicBezTo>
                <a:cubicBezTo>
                  <a:pt x="710634" y="253743"/>
                  <a:pt x="710634" y="253600"/>
                  <a:pt x="703474" y="254316"/>
                </a:cubicBezTo>
                <a:cubicBezTo>
                  <a:pt x="696745" y="255032"/>
                  <a:pt x="689872" y="255318"/>
                  <a:pt x="683142" y="255032"/>
                </a:cubicBezTo>
                <a:cubicBezTo>
                  <a:pt x="655507" y="253886"/>
                  <a:pt x="627729" y="252311"/>
                  <a:pt x="599951" y="251309"/>
                </a:cubicBezTo>
                <a:cubicBezTo>
                  <a:pt x="593364" y="251023"/>
                  <a:pt x="587923" y="249018"/>
                  <a:pt x="582768" y="245438"/>
                </a:cubicBezTo>
                <a:cubicBezTo>
                  <a:pt x="562150" y="230977"/>
                  <a:pt x="541387" y="216658"/>
                  <a:pt x="520626" y="202482"/>
                </a:cubicBezTo>
                <a:cubicBezTo>
                  <a:pt x="516903" y="199905"/>
                  <a:pt x="512321" y="195037"/>
                  <a:pt x="508025" y="198044"/>
                </a:cubicBezTo>
                <a:close/>
                <a:moveTo>
                  <a:pt x="1039963" y="193461"/>
                </a:moveTo>
                <a:cubicBezTo>
                  <a:pt x="1049842" y="195896"/>
                  <a:pt x="1059149" y="200048"/>
                  <a:pt x="1069459" y="200764"/>
                </a:cubicBezTo>
                <a:cubicBezTo>
                  <a:pt x="1070747" y="200907"/>
                  <a:pt x="1072608" y="201480"/>
                  <a:pt x="1072179" y="203198"/>
                </a:cubicBezTo>
                <a:cubicBezTo>
                  <a:pt x="1071749" y="204917"/>
                  <a:pt x="1069888" y="205060"/>
                  <a:pt x="1067597" y="205060"/>
                </a:cubicBezTo>
                <a:cubicBezTo>
                  <a:pt x="1063875" y="204917"/>
                  <a:pt x="1060295" y="202339"/>
                  <a:pt x="1056142" y="201909"/>
                </a:cubicBezTo>
                <a:cubicBezTo>
                  <a:pt x="1052276" y="201480"/>
                  <a:pt x="1047408" y="197614"/>
                  <a:pt x="1045260" y="204917"/>
                </a:cubicBezTo>
                <a:cubicBezTo>
                  <a:pt x="1044831" y="206635"/>
                  <a:pt x="1042253" y="206062"/>
                  <a:pt x="1040392" y="205489"/>
                </a:cubicBezTo>
                <a:cubicBezTo>
                  <a:pt x="1038101" y="204487"/>
                  <a:pt x="1036239" y="202912"/>
                  <a:pt x="1035094" y="200764"/>
                </a:cubicBezTo>
                <a:cubicBezTo>
                  <a:pt x="1034092" y="198759"/>
                  <a:pt x="1032087" y="196611"/>
                  <a:pt x="1033805" y="194177"/>
                </a:cubicBezTo>
                <a:cubicBezTo>
                  <a:pt x="1035380" y="192172"/>
                  <a:pt x="1037958" y="192889"/>
                  <a:pt x="1039963" y="193461"/>
                </a:cubicBezTo>
                <a:close/>
                <a:moveTo>
                  <a:pt x="975386" y="190025"/>
                </a:moveTo>
                <a:cubicBezTo>
                  <a:pt x="968369" y="191886"/>
                  <a:pt x="962069" y="195037"/>
                  <a:pt x="956485" y="199762"/>
                </a:cubicBezTo>
                <a:cubicBezTo>
                  <a:pt x="954623" y="201337"/>
                  <a:pt x="953335" y="203055"/>
                  <a:pt x="955053" y="205489"/>
                </a:cubicBezTo>
                <a:cubicBezTo>
                  <a:pt x="959348" y="211790"/>
                  <a:pt x="964790" y="216515"/>
                  <a:pt x="973667" y="216944"/>
                </a:cubicBezTo>
                <a:cubicBezTo>
                  <a:pt x="977820" y="216371"/>
                  <a:pt x="982831" y="215512"/>
                  <a:pt x="984263" y="209928"/>
                </a:cubicBezTo>
                <a:cubicBezTo>
                  <a:pt x="985981" y="203485"/>
                  <a:pt x="984120" y="197328"/>
                  <a:pt x="980683" y="191744"/>
                </a:cubicBezTo>
                <a:cubicBezTo>
                  <a:pt x="979538" y="189882"/>
                  <a:pt x="977533" y="189452"/>
                  <a:pt x="975386" y="190025"/>
                </a:cubicBezTo>
                <a:close/>
                <a:moveTo>
                  <a:pt x="490649" y="166825"/>
                </a:moveTo>
                <a:lnTo>
                  <a:pt x="490816" y="167112"/>
                </a:lnTo>
                <a:lnTo>
                  <a:pt x="490818" y="167078"/>
                </a:lnTo>
                <a:close/>
                <a:moveTo>
                  <a:pt x="489178" y="164692"/>
                </a:moveTo>
                <a:lnTo>
                  <a:pt x="490799" y="167469"/>
                </a:lnTo>
                <a:lnTo>
                  <a:pt x="490814" y="167146"/>
                </a:lnTo>
                <a:close/>
                <a:moveTo>
                  <a:pt x="667392" y="163106"/>
                </a:moveTo>
                <a:cubicBezTo>
                  <a:pt x="669396" y="163249"/>
                  <a:pt x="671544" y="164252"/>
                  <a:pt x="671544" y="166257"/>
                </a:cubicBezTo>
                <a:cubicBezTo>
                  <a:pt x="671544" y="168404"/>
                  <a:pt x="669253" y="167832"/>
                  <a:pt x="667821" y="168118"/>
                </a:cubicBezTo>
                <a:cubicBezTo>
                  <a:pt x="666246" y="167975"/>
                  <a:pt x="663955" y="168262"/>
                  <a:pt x="664098" y="165684"/>
                </a:cubicBezTo>
                <a:cubicBezTo>
                  <a:pt x="664098" y="163966"/>
                  <a:pt x="665674" y="162963"/>
                  <a:pt x="667392" y="163106"/>
                </a:cubicBezTo>
                <a:close/>
                <a:moveTo>
                  <a:pt x="565837" y="151947"/>
                </a:moveTo>
                <a:lnTo>
                  <a:pt x="565722" y="151979"/>
                </a:lnTo>
                <a:lnTo>
                  <a:pt x="565719" y="152145"/>
                </a:lnTo>
                <a:close/>
                <a:moveTo>
                  <a:pt x="479254" y="146919"/>
                </a:moveTo>
                <a:lnTo>
                  <a:pt x="479244" y="146926"/>
                </a:lnTo>
                <a:cubicBezTo>
                  <a:pt x="475378" y="150363"/>
                  <a:pt x="475378" y="151079"/>
                  <a:pt x="479674" y="153799"/>
                </a:cubicBezTo>
                <a:lnTo>
                  <a:pt x="485865" y="158865"/>
                </a:lnTo>
                <a:lnTo>
                  <a:pt x="485831" y="158954"/>
                </a:lnTo>
                <a:lnTo>
                  <a:pt x="486276" y="159717"/>
                </a:lnTo>
                <a:lnTo>
                  <a:pt x="486261" y="159673"/>
                </a:lnTo>
                <a:lnTo>
                  <a:pt x="485974" y="158954"/>
                </a:lnTo>
                <a:lnTo>
                  <a:pt x="485865" y="158865"/>
                </a:lnTo>
                <a:lnTo>
                  <a:pt x="485906" y="158754"/>
                </a:lnTo>
                <a:lnTo>
                  <a:pt x="479675" y="153655"/>
                </a:lnTo>
                <a:close/>
                <a:moveTo>
                  <a:pt x="600953" y="142631"/>
                </a:moveTo>
                <a:cubicBezTo>
                  <a:pt x="602385" y="143490"/>
                  <a:pt x="603817" y="144635"/>
                  <a:pt x="605249" y="145781"/>
                </a:cubicBezTo>
                <a:lnTo>
                  <a:pt x="611401" y="148155"/>
                </a:lnTo>
                <a:lnTo>
                  <a:pt x="611205" y="148024"/>
                </a:lnTo>
                <a:lnTo>
                  <a:pt x="615784" y="149791"/>
                </a:lnTo>
                <a:lnTo>
                  <a:pt x="615595" y="149773"/>
                </a:lnTo>
                <a:lnTo>
                  <a:pt x="623433" y="152797"/>
                </a:lnTo>
                <a:cubicBezTo>
                  <a:pt x="623290" y="152797"/>
                  <a:pt x="623290" y="152797"/>
                  <a:pt x="623147" y="152797"/>
                </a:cubicBezTo>
                <a:lnTo>
                  <a:pt x="614482" y="149666"/>
                </a:lnTo>
                <a:lnTo>
                  <a:pt x="613536" y="149575"/>
                </a:lnTo>
                <a:lnTo>
                  <a:pt x="612710" y="149026"/>
                </a:lnTo>
                <a:lnTo>
                  <a:pt x="606108" y="146640"/>
                </a:lnTo>
                <a:cubicBezTo>
                  <a:pt x="604246" y="145065"/>
                  <a:pt x="602528" y="143776"/>
                  <a:pt x="600953" y="142631"/>
                </a:cubicBezTo>
                <a:close/>
                <a:moveTo>
                  <a:pt x="589352" y="139944"/>
                </a:moveTo>
                <a:lnTo>
                  <a:pt x="590516" y="140210"/>
                </a:lnTo>
                <a:lnTo>
                  <a:pt x="592107" y="140926"/>
                </a:lnTo>
                <a:lnTo>
                  <a:pt x="588585" y="140120"/>
                </a:lnTo>
                <a:close/>
                <a:moveTo>
                  <a:pt x="679437" y="112794"/>
                </a:moveTo>
                <a:cubicBezTo>
                  <a:pt x="680994" y="113134"/>
                  <a:pt x="682211" y="114924"/>
                  <a:pt x="683714" y="118289"/>
                </a:cubicBezTo>
                <a:cubicBezTo>
                  <a:pt x="687008" y="125592"/>
                  <a:pt x="690301" y="132751"/>
                  <a:pt x="693308" y="140197"/>
                </a:cubicBezTo>
                <a:cubicBezTo>
                  <a:pt x="694740" y="143776"/>
                  <a:pt x="696888" y="149074"/>
                  <a:pt x="693022" y="151079"/>
                </a:cubicBezTo>
                <a:cubicBezTo>
                  <a:pt x="689442" y="152940"/>
                  <a:pt x="687867" y="147356"/>
                  <a:pt x="686006" y="144635"/>
                </a:cubicBezTo>
                <a:cubicBezTo>
                  <a:pt x="682140" y="138765"/>
                  <a:pt x="678846" y="132608"/>
                  <a:pt x="675267" y="126594"/>
                </a:cubicBezTo>
                <a:cubicBezTo>
                  <a:pt x="673119" y="122871"/>
                  <a:pt x="670971" y="122441"/>
                  <a:pt x="668107" y="126021"/>
                </a:cubicBezTo>
                <a:cubicBezTo>
                  <a:pt x="662523" y="133181"/>
                  <a:pt x="657225" y="140483"/>
                  <a:pt x="654218" y="149074"/>
                </a:cubicBezTo>
                <a:cubicBezTo>
                  <a:pt x="653216" y="151938"/>
                  <a:pt x="651641" y="152797"/>
                  <a:pt x="649206" y="153227"/>
                </a:cubicBezTo>
                <a:cubicBezTo>
                  <a:pt x="639470" y="154659"/>
                  <a:pt x="629590" y="154945"/>
                  <a:pt x="619854" y="154229"/>
                </a:cubicBezTo>
                <a:cubicBezTo>
                  <a:pt x="613410" y="153656"/>
                  <a:pt x="607969" y="150506"/>
                  <a:pt x="603530" y="146067"/>
                </a:cubicBezTo>
                <a:lnTo>
                  <a:pt x="592107" y="140926"/>
                </a:lnTo>
                <a:lnTo>
                  <a:pt x="600809" y="142917"/>
                </a:lnTo>
                <a:cubicBezTo>
                  <a:pt x="602528" y="144063"/>
                  <a:pt x="604103" y="145351"/>
                  <a:pt x="605965" y="146926"/>
                </a:cubicBezTo>
                <a:cubicBezTo>
                  <a:pt x="610976" y="151222"/>
                  <a:pt x="616560" y="153083"/>
                  <a:pt x="623004" y="153083"/>
                </a:cubicBezTo>
                <a:cubicBezTo>
                  <a:pt x="623147" y="153083"/>
                  <a:pt x="623147" y="153083"/>
                  <a:pt x="623290" y="153083"/>
                </a:cubicBezTo>
                <a:cubicBezTo>
                  <a:pt x="627729" y="153513"/>
                  <a:pt x="632167" y="153083"/>
                  <a:pt x="636463" y="152081"/>
                </a:cubicBezTo>
                <a:cubicBezTo>
                  <a:pt x="638611" y="151795"/>
                  <a:pt x="640615" y="151509"/>
                  <a:pt x="642620" y="151365"/>
                </a:cubicBezTo>
                <a:cubicBezTo>
                  <a:pt x="647202" y="150936"/>
                  <a:pt x="650209" y="148502"/>
                  <a:pt x="652786" y="144779"/>
                </a:cubicBezTo>
                <a:cubicBezTo>
                  <a:pt x="653789" y="143204"/>
                  <a:pt x="654934" y="141628"/>
                  <a:pt x="656080" y="140054"/>
                </a:cubicBezTo>
                <a:lnTo>
                  <a:pt x="656152" y="139954"/>
                </a:lnTo>
                <a:lnTo>
                  <a:pt x="656223" y="139910"/>
                </a:lnTo>
                <a:cubicBezTo>
                  <a:pt x="658800" y="136331"/>
                  <a:pt x="661234" y="132751"/>
                  <a:pt x="663812" y="129315"/>
                </a:cubicBezTo>
                <a:lnTo>
                  <a:pt x="666654" y="125360"/>
                </a:lnTo>
                <a:lnTo>
                  <a:pt x="672063" y="121439"/>
                </a:lnTo>
                <a:cubicBezTo>
                  <a:pt x="673835" y="121475"/>
                  <a:pt x="675625" y="122871"/>
                  <a:pt x="677701" y="125592"/>
                </a:cubicBezTo>
                <a:cubicBezTo>
                  <a:pt x="680851" y="129744"/>
                  <a:pt x="682999" y="134469"/>
                  <a:pt x="685719" y="138908"/>
                </a:cubicBezTo>
                <a:cubicBezTo>
                  <a:pt x="686721" y="140626"/>
                  <a:pt x="687438" y="142487"/>
                  <a:pt x="690874" y="144063"/>
                </a:cubicBezTo>
                <a:lnTo>
                  <a:pt x="690541" y="143301"/>
                </a:lnTo>
                <a:lnTo>
                  <a:pt x="685862" y="138622"/>
                </a:lnTo>
                <a:cubicBezTo>
                  <a:pt x="683142" y="134327"/>
                  <a:pt x="680994" y="129458"/>
                  <a:pt x="677844" y="125306"/>
                </a:cubicBezTo>
                <a:lnTo>
                  <a:pt x="672278" y="121189"/>
                </a:lnTo>
                <a:lnTo>
                  <a:pt x="666980" y="124906"/>
                </a:lnTo>
                <a:lnTo>
                  <a:pt x="666654" y="125360"/>
                </a:lnTo>
                <a:lnTo>
                  <a:pt x="666532" y="125448"/>
                </a:lnTo>
                <a:cubicBezTo>
                  <a:pt x="665530" y="126737"/>
                  <a:pt x="664671" y="128026"/>
                  <a:pt x="663668" y="129458"/>
                </a:cubicBezTo>
                <a:lnTo>
                  <a:pt x="656152" y="139954"/>
                </a:lnTo>
                <a:lnTo>
                  <a:pt x="656049" y="140016"/>
                </a:lnTo>
                <a:lnTo>
                  <a:pt x="652930" y="144492"/>
                </a:lnTo>
                <a:cubicBezTo>
                  <a:pt x="650209" y="148358"/>
                  <a:pt x="647202" y="150648"/>
                  <a:pt x="642907" y="150935"/>
                </a:cubicBezTo>
                <a:lnTo>
                  <a:pt x="637040" y="151617"/>
                </a:lnTo>
                <a:lnTo>
                  <a:pt x="636749" y="151795"/>
                </a:lnTo>
                <a:cubicBezTo>
                  <a:pt x="632454" y="152368"/>
                  <a:pt x="628015" y="152797"/>
                  <a:pt x="623576" y="152797"/>
                </a:cubicBezTo>
                <a:lnTo>
                  <a:pt x="615784" y="149791"/>
                </a:lnTo>
                <a:lnTo>
                  <a:pt x="627729" y="150936"/>
                </a:lnTo>
                <a:cubicBezTo>
                  <a:pt x="641045" y="148358"/>
                  <a:pt x="652643" y="143633"/>
                  <a:pt x="660375" y="131892"/>
                </a:cubicBezTo>
                <a:cubicBezTo>
                  <a:pt x="664241" y="126164"/>
                  <a:pt x="667964" y="120437"/>
                  <a:pt x="673119" y="115998"/>
                </a:cubicBezTo>
                <a:cubicBezTo>
                  <a:pt x="675983" y="113564"/>
                  <a:pt x="677880" y="112454"/>
                  <a:pt x="679437" y="112794"/>
                </a:cubicBezTo>
                <a:close/>
                <a:moveTo>
                  <a:pt x="653072" y="101679"/>
                </a:moveTo>
                <a:cubicBezTo>
                  <a:pt x="662666" y="102681"/>
                  <a:pt x="665100" y="108123"/>
                  <a:pt x="659516" y="116284"/>
                </a:cubicBezTo>
                <a:cubicBezTo>
                  <a:pt x="653789" y="124589"/>
                  <a:pt x="646343" y="131176"/>
                  <a:pt x="637465" y="136044"/>
                </a:cubicBezTo>
                <a:cubicBezTo>
                  <a:pt x="633886" y="137906"/>
                  <a:pt x="630019" y="138908"/>
                  <a:pt x="624722" y="138908"/>
                </a:cubicBezTo>
                <a:cubicBezTo>
                  <a:pt x="615558" y="137619"/>
                  <a:pt x="606680" y="133181"/>
                  <a:pt x="599664" y="125162"/>
                </a:cubicBezTo>
                <a:cubicBezTo>
                  <a:pt x="597087" y="122298"/>
                  <a:pt x="597373" y="119434"/>
                  <a:pt x="599807" y="116571"/>
                </a:cubicBezTo>
                <a:cubicBezTo>
                  <a:pt x="602241" y="113707"/>
                  <a:pt x="605248" y="111845"/>
                  <a:pt x="608398" y="110127"/>
                </a:cubicBezTo>
                <a:cubicBezTo>
                  <a:pt x="622431" y="102825"/>
                  <a:pt x="637465" y="100104"/>
                  <a:pt x="653072" y="101679"/>
                </a:cubicBezTo>
                <a:close/>
                <a:moveTo>
                  <a:pt x="625294" y="93231"/>
                </a:moveTo>
                <a:lnTo>
                  <a:pt x="625276" y="93235"/>
                </a:lnTo>
                <a:lnTo>
                  <a:pt x="594366" y="100963"/>
                </a:lnTo>
                <a:lnTo>
                  <a:pt x="592215" y="101561"/>
                </a:lnTo>
                <a:lnTo>
                  <a:pt x="539527" y="119720"/>
                </a:lnTo>
                <a:cubicBezTo>
                  <a:pt x="523347" y="125734"/>
                  <a:pt x="507310" y="131891"/>
                  <a:pt x="492561" y="140911"/>
                </a:cubicBezTo>
                <a:lnTo>
                  <a:pt x="490076" y="147665"/>
                </a:lnTo>
                <a:lnTo>
                  <a:pt x="492561" y="141056"/>
                </a:lnTo>
                <a:cubicBezTo>
                  <a:pt x="507309" y="132035"/>
                  <a:pt x="523346" y="125878"/>
                  <a:pt x="539526" y="119864"/>
                </a:cubicBezTo>
                <a:cubicBezTo>
                  <a:pt x="557710" y="113134"/>
                  <a:pt x="575752" y="106405"/>
                  <a:pt x="594366" y="100963"/>
                </a:cubicBezTo>
                <a:cubicBezTo>
                  <a:pt x="604676" y="98243"/>
                  <a:pt x="614985" y="95666"/>
                  <a:pt x="625294" y="93231"/>
                </a:cubicBezTo>
                <a:close/>
                <a:moveTo>
                  <a:pt x="631541" y="91102"/>
                </a:moveTo>
                <a:cubicBezTo>
                  <a:pt x="632812" y="91263"/>
                  <a:pt x="633886" y="91800"/>
                  <a:pt x="636034" y="92802"/>
                </a:cubicBezTo>
                <a:cubicBezTo>
                  <a:pt x="616130" y="96095"/>
                  <a:pt x="597803" y="102682"/>
                  <a:pt x="579332" y="108982"/>
                </a:cubicBezTo>
                <a:cubicBezTo>
                  <a:pt x="554131" y="117430"/>
                  <a:pt x="529073" y="126021"/>
                  <a:pt x="505018" y="137619"/>
                </a:cubicBezTo>
                <a:cubicBezTo>
                  <a:pt x="501581" y="139338"/>
                  <a:pt x="498145" y="141056"/>
                  <a:pt x="494995" y="143060"/>
                </a:cubicBezTo>
                <a:cubicBezTo>
                  <a:pt x="487835" y="147499"/>
                  <a:pt x="485831" y="153799"/>
                  <a:pt x="488695" y="161675"/>
                </a:cubicBezTo>
                <a:cubicBezTo>
                  <a:pt x="490270" y="166113"/>
                  <a:pt x="493992" y="166686"/>
                  <a:pt x="498002" y="166113"/>
                </a:cubicBezTo>
                <a:cubicBezTo>
                  <a:pt x="504732" y="165254"/>
                  <a:pt x="511175" y="163106"/>
                  <a:pt x="517618" y="160959"/>
                </a:cubicBezTo>
                <a:cubicBezTo>
                  <a:pt x="538094" y="154086"/>
                  <a:pt x="558427" y="147213"/>
                  <a:pt x="578329" y="138765"/>
                </a:cubicBezTo>
                <a:cubicBezTo>
                  <a:pt x="586778" y="135042"/>
                  <a:pt x="594796" y="135615"/>
                  <a:pt x="601812" y="141772"/>
                </a:cubicBezTo>
                <a:lnTo>
                  <a:pt x="611205" y="148024"/>
                </a:lnTo>
                <a:lnTo>
                  <a:pt x="605392" y="145781"/>
                </a:lnTo>
                <a:cubicBezTo>
                  <a:pt x="603960" y="144635"/>
                  <a:pt x="602528" y="143490"/>
                  <a:pt x="601096" y="142631"/>
                </a:cubicBezTo>
                <a:lnTo>
                  <a:pt x="590516" y="140210"/>
                </a:lnTo>
                <a:lnTo>
                  <a:pt x="589731" y="139857"/>
                </a:lnTo>
                <a:lnTo>
                  <a:pt x="589352" y="139944"/>
                </a:lnTo>
                <a:lnTo>
                  <a:pt x="584200" y="138765"/>
                </a:lnTo>
                <a:cubicBezTo>
                  <a:pt x="582195" y="139194"/>
                  <a:pt x="580191" y="139767"/>
                  <a:pt x="577900" y="140769"/>
                </a:cubicBezTo>
                <a:lnTo>
                  <a:pt x="575222" y="141993"/>
                </a:lnTo>
                <a:lnTo>
                  <a:pt x="571643" y="143821"/>
                </a:lnTo>
                <a:lnTo>
                  <a:pt x="570311" y="144635"/>
                </a:lnTo>
                <a:lnTo>
                  <a:pt x="570197" y="144683"/>
                </a:lnTo>
                <a:lnTo>
                  <a:pt x="570067" y="144901"/>
                </a:lnTo>
                <a:lnTo>
                  <a:pt x="570884" y="144492"/>
                </a:lnTo>
                <a:cubicBezTo>
                  <a:pt x="573318" y="143060"/>
                  <a:pt x="575466" y="141915"/>
                  <a:pt x="577614" y="141056"/>
                </a:cubicBezTo>
                <a:cubicBezTo>
                  <a:pt x="579904" y="140197"/>
                  <a:pt x="581909" y="139481"/>
                  <a:pt x="583914" y="139051"/>
                </a:cubicBezTo>
                <a:lnTo>
                  <a:pt x="588585" y="140120"/>
                </a:lnTo>
                <a:lnTo>
                  <a:pt x="575179" y="143204"/>
                </a:lnTo>
                <a:cubicBezTo>
                  <a:pt x="571599" y="144779"/>
                  <a:pt x="570168" y="147785"/>
                  <a:pt x="569022" y="151365"/>
                </a:cubicBezTo>
                <a:lnTo>
                  <a:pt x="565715" y="152330"/>
                </a:lnTo>
                <a:lnTo>
                  <a:pt x="565282" y="173666"/>
                </a:lnTo>
                <a:cubicBezTo>
                  <a:pt x="566553" y="180754"/>
                  <a:pt x="569238" y="187591"/>
                  <a:pt x="573318" y="194178"/>
                </a:cubicBezTo>
                <a:cubicBezTo>
                  <a:pt x="584200" y="211503"/>
                  <a:pt x="600237" y="222958"/>
                  <a:pt x="617849" y="232408"/>
                </a:cubicBezTo>
                <a:cubicBezTo>
                  <a:pt x="647202" y="248302"/>
                  <a:pt x="679133" y="251452"/>
                  <a:pt x="711923" y="250163"/>
                </a:cubicBezTo>
                <a:cubicBezTo>
                  <a:pt x="713784" y="250163"/>
                  <a:pt x="715789" y="249018"/>
                  <a:pt x="717793" y="250593"/>
                </a:cubicBezTo>
                <a:cubicBezTo>
                  <a:pt x="716648" y="254459"/>
                  <a:pt x="713641" y="257752"/>
                  <a:pt x="713068" y="262048"/>
                </a:cubicBezTo>
                <a:cubicBezTo>
                  <a:pt x="712209" y="268491"/>
                  <a:pt x="716504" y="273073"/>
                  <a:pt x="722805" y="271785"/>
                </a:cubicBezTo>
                <a:cubicBezTo>
                  <a:pt x="727959" y="270782"/>
                  <a:pt x="732828" y="269064"/>
                  <a:pt x="737553" y="266773"/>
                </a:cubicBezTo>
                <a:cubicBezTo>
                  <a:pt x="753304" y="259184"/>
                  <a:pt x="767622" y="249304"/>
                  <a:pt x="781225" y="238422"/>
                </a:cubicBezTo>
                <a:cubicBezTo>
                  <a:pt x="782943" y="237133"/>
                  <a:pt x="784804" y="235272"/>
                  <a:pt x="787095" y="236704"/>
                </a:cubicBezTo>
                <a:cubicBezTo>
                  <a:pt x="789100" y="237850"/>
                  <a:pt x="788814" y="240140"/>
                  <a:pt x="788670" y="242145"/>
                </a:cubicBezTo>
                <a:cubicBezTo>
                  <a:pt x="788241" y="250593"/>
                  <a:pt x="787095" y="258898"/>
                  <a:pt x="784518" y="266916"/>
                </a:cubicBezTo>
                <a:cubicBezTo>
                  <a:pt x="783086" y="271212"/>
                  <a:pt x="781654" y="275364"/>
                  <a:pt x="781654" y="279803"/>
                </a:cubicBezTo>
                <a:cubicBezTo>
                  <a:pt x="781654" y="286819"/>
                  <a:pt x="783659" y="288967"/>
                  <a:pt x="790818" y="289540"/>
                </a:cubicBezTo>
                <a:cubicBezTo>
                  <a:pt x="798550" y="290113"/>
                  <a:pt x="805996" y="288251"/>
                  <a:pt x="813299" y="286247"/>
                </a:cubicBezTo>
                <a:cubicBezTo>
                  <a:pt x="826758" y="282380"/>
                  <a:pt x="840217" y="278658"/>
                  <a:pt x="851816" y="270209"/>
                </a:cubicBezTo>
                <a:cubicBezTo>
                  <a:pt x="859261" y="264768"/>
                  <a:pt x="863843" y="257752"/>
                  <a:pt x="863127" y="247873"/>
                </a:cubicBezTo>
                <a:cubicBezTo>
                  <a:pt x="862698" y="241286"/>
                  <a:pt x="860407" y="235415"/>
                  <a:pt x="857830" y="229545"/>
                </a:cubicBezTo>
                <a:cubicBezTo>
                  <a:pt x="855825" y="224820"/>
                  <a:pt x="856684" y="223388"/>
                  <a:pt x="861838" y="223244"/>
                </a:cubicBezTo>
                <a:cubicBezTo>
                  <a:pt x="868139" y="223101"/>
                  <a:pt x="874582" y="223244"/>
                  <a:pt x="880883" y="223244"/>
                </a:cubicBezTo>
                <a:cubicBezTo>
                  <a:pt x="898781" y="223101"/>
                  <a:pt x="916106" y="219808"/>
                  <a:pt x="932716" y="213078"/>
                </a:cubicBezTo>
                <a:cubicBezTo>
                  <a:pt x="935866" y="211790"/>
                  <a:pt x="938873" y="209928"/>
                  <a:pt x="940305" y="206778"/>
                </a:cubicBezTo>
                <a:cubicBezTo>
                  <a:pt x="942739" y="201480"/>
                  <a:pt x="947035" y="198616"/>
                  <a:pt x="952046" y="196182"/>
                </a:cubicBezTo>
                <a:cubicBezTo>
                  <a:pt x="958919" y="192889"/>
                  <a:pt x="965935" y="190168"/>
                  <a:pt x="973238" y="188020"/>
                </a:cubicBezTo>
                <a:cubicBezTo>
                  <a:pt x="979824" y="186016"/>
                  <a:pt x="981542" y="187161"/>
                  <a:pt x="983977" y="193605"/>
                </a:cubicBezTo>
                <a:cubicBezTo>
                  <a:pt x="986411" y="200048"/>
                  <a:pt x="986554" y="206921"/>
                  <a:pt x="990134" y="212935"/>
                </a:cubicBezTo>
                <a:cubicBezTo>
                  <a:pt x="1000873" y="230833"/>
                  <a:pt x="1015621" y="244722"/>
                  <a:pt x="1031228" y="257896"/>
                </a:cubicBezTo>
                <a:cubicBezTo>
                  <a:pt x="1051990" y="275507"/>
                  <a:pt x="1074756" y="290399"/>
                  <a:pt x="1098669" y="303429"/>
                </a:cubicBezTo>
                <a:cubicBezTo>
                  <a:pt x="1122581" y="316459"/>
                  <a:pt x="1147209" y="327914"/>
                  <a:pt x="1174271" y="333212"/>
                </a:cubicBezTo>
                <a:cubicBezTo>
                  <a:pt x="1183149" y="335073"/>
                  <a:pt x="1191883" y="336505"/>
                  <a:pt x="1200904" y="334071"/>
                </a:cubicBezTo>
                <a:cubicBezTo>
                  <a:pt x="1198470" y="334644"/>
                  <a:pt x="1196322" y="336075"/>
                  <a:pt x="1194317" y="337793"/>
                </a:cubicBezTo>
                <a:cubicBezTo>
                  <a:pt x="1174987" y="353258"/>
                  <a:pt x="1157375" y="370869"/>
                  <a:pt x="1140050" y="388482"/>
                </a:cubicBezTo>
                <a:cubicBezTo>
                  <a:pt x="1137902" y="390629"/>
                  <a:pt x="1136184" y="393063"/>
                  <a:pt x="1134322" y="395498"/>
                </a:cubicBezTo>
                <a:cubicBezTo>
                  <a:pt x="1132604" y="397932"/>
                  <a:pt x="1131316" y="400366"/>
                  <a:pt x="1133177" y="403230"/>
                </a:cubicBezTo>
                <a:cubicBezTo>
                  <a:pt x="1135324" y="406237"/>
                  <a:pt x="1138332" y="405950"/>
                  <a:pt x="1141338" y="405091"/>
                </a:cubicBezTo>
                <a:cubicBezTo>
                  <a:pt x="1146493" y="403516"/>
                  <a:pt x="1151218" y="400796"/>
                  <a:pt x="1155657" y="397789"/>
                </a:cubicBezTo>
                <a:cubicBezTo>
                  <a:pt x="1176562" y="383756"/>
                  <a:pt x="1195177" y="366574"/>
                  <a:pt x="1215795" y="352112"/>
                </a:cubicBezTo>
                <a:cubicBezTo>
                  <a:pt x="1247440" y="329918"/>
                  <a:pt x="1281231" y="312736"/>
                  <a:pt x="1319892" y="307152"/>
                </a:cubicBezTo>
                <a:cubicBezTo>
                  <a:pt x="1331919" y="305434"/>
                  <a:pt x="1343088" y="301854"/>
                  <a:pt x="1354256" y="297129"/>
                </a:cubicBezTo>
                <a:cubicBezTo>
                  <a:pt x="1364423" y="292833"/>
                  <a:pt x="1375734" y="291115"/>
                  <a:pt x="1386187" y="296699"/>
                </a:cubicBezTo>
                <a:cubicBezTo>
                  <a:pt x="1398501" y="303429"/>
                  <a:pt x="1408238" y="313166"/>
                  <a:pt x="1413392" y="326625"/>
                </a:cubicBezTo>
                <a:cubicBezTo>
                  <a:pt x="1415397" y="331636"/>
                  <a:pt x="1418833" y="334787"/>
                  <a:pt x="1423416" y="337078"/>
                </a:cubicBezTo>
                <a:cubicBezTo>
                  <a:pt x="1430002" y="340371"/>
                  <a:pt x="1436875" y="343235"/>
                  <a:pt x="1443032" y="347387"/>
                </a:cubicBezTo>
                <a:cubicBezTo>
                  <a:pt x="1471383" y="366574"/>
                  <a:pt x="1491143" y="392920"/>
                  <a:pt x="1506034" y="422990"/>
                </a:cubicBezTo>
                <a:cubicBezTo>
                  <a:pt x="1524505" y="460361"/>
                  <a:pt x="1531521" y="500597"/>
                  <a:pt x="1532810" y="541978"/>
                </a:cubicBezTo>
                <a:cubicBezTo>
                  <a:pt x="1533240" y="556009"/>
                  <a:pt x="1529946" y="606268"/>
                  <a:pt x="1528514" y="617294"/>
                </a:cubicBezTo>
                <a:cubicBezTo>
                  <a:pt x="1522214" y="666550"/>
                  <a:pt x="1504602" y="712226"/>
                  <a:pt x="1482408" y="756041"/>
                </a:cubicBezTo>
                <a:cubicBezTo>
                  <a:pt x="1454916" y="810452"/>
                  <a:pt x="1402654" y="882045"/>
                  <a:pt x="1349532" y="913260"/>
                </a:cubicBezTo>
                <a:cubicBezTo>
                  <a:pt x="1299846" y="942470"/>
                  <a:pt x="1250876" y="972253"/>
                  <a:pt x="1192456" y="965236"/>
                </a:cubicBezTo>
                <a:cubicBezTo>
                  <a:pt x="1126590" y="957218"/>
                  <a:pt x="1091939" y="945763"/>
                  <a:pt x="1068027" y="915837"/>
                </a:cubicBezTo>
                <a:cubicBezTo>
                  <a:pt x="1053852" y="898225"/>
                  <a:pt x="1039962" y="881043"/>
                  <a:pt x="1032374" y="859422"/>
                </a:cubicBezTo>
                <a:cubicBezTo>
                  <a:pt x="1031228" y="856129"/>
                  <a:pt x="1029223" y="852978"/>
                  <a:pt x="1027505" y="849828"/>
                </a:cubicBezTo>
                <a:cubicBezTo>
                  <a:pt x="1026217" y="847537"/>
                  <a:pt x="1024498" y="845533"/>
                  <a:pt x="1021492" y="845676"/>
                </a:cubicBezTo>
                <a:cubicBezTo>
                  <a:pt x="1018485" y="845819"/>
                  <a:pt x="1017196" y="848253"/>
                  <a:pt x="1016194" y="850687"/>
                </a:cubicBezTo>
                <a:cubicBezTo>
                  <a:pt x="1013902" y="855985"/>
                  <a:pt x="1013902" y="861856"/>
                  <a:pt x="1012757" y="867440"/>
                </a:cubicBezTo>
                <a:cubicBezTo>
                  <a:pt x="1010323" y="878895"/>
                  <a:pt x="1010180" y="890780"/>
                  <a:pt x="1005311" y="901805"/>
                </a:cubicBezTo>
                <a:cubicBezTo>
                  <a:pt x="995718" y="923283"/>
                  <a:pt x="952189" y="1007476"/>
                  <a:pt x="944171" y="1018215"/>
                </a:cubicBezTo>
                <a:cubicBezTo>
                  <a:pt x="934434" y="1031389"/>
                  <a:pt x="924125" y="1043846"/>
                  <a:pt x="908231" y="1050719"/>
                </a:cubicBezTo>
                <a:cubicBezTo>
                  <a:pt x="873294" y="1065610"/>
                  <a:pt x="838356" y="1080072"/>
                  <a:pt x="802989" y="1093818"/>
                </a:cubicBezTo>
                <a:cubicBezTo>
                  <a:pt x="757170" y="1111716"/>
                  <a:pt x="629447" y="1162691"/>
                  <a:pt x="611119" y="1169707"/>
                </a:cubicBezTo>
                <a:cubicBezTo>
                  <a:pt x="586491" y="1179300"/>
                  <a:pt x="560718" y="1180016"/>
                  <a:pt x="534801" y="1178298"/>
                </a:cubicBezTo>
                <a:cubicBezTo>
                  <a:pt x="523776" y="1177582"/>
                  <a:pt x="485402" y="1156820"/>
                  <a:pt x="475235" y="1153383"/>
                </a:cubicBezTo>
                <a:cubicBezTo>
                  <a:pt x="468076" y="1150949"/>
                  <a:pt x="463208" y="1153813"/>
                  <a:pt x="461919" y="1161259"/>
                </a:cubicBezTo>
                <a:cubicBezTo>
                  <a:pt x="454617" y="1204215"/>
                  <a:pt x="435859" y="1245882"/>
                  <a:pt x="414954" y="1280819"/>
                </a:cubicBezTo>
                <a:cubicBezTo>
                  <a:pt x="390899" y="1320912"/>
                  <a:pt x="359827" y="1354131"/>
                  <a:pt x="321310" y="1380907"/>
                </a:cubicBezTo>
                <a:cubicBezTo>
                  <a:pt x="252724" y="1428445"/>
                  <a:pt x="192729" y="1421429"/>
                  <a:pt x="155787" y="1415128"/>
                </a:cubicBezTo>
                <a:cubicBezTo>
                  <a:pt x="93644" y="1404533"/>
                  <a:pt x="56702" y="1354704"/>
                  <a:pt x="34937" y="1296713"/>
                </a:cubicBezTo>
                <a:cubicBezTo>
                  <a:pt x="21621" y="1261203"/>
                  <a:pt x="15178" y="1204072"/>
                  <a:pt x="19330" y="1167272"/>
                </a:cubicBezTo>
                <a:cubicBezTo>
                  <a:pt x="19760" y="1163836"/>
                  <a:pt x="17898" y="1161688"/>
                  <a:pt x="14032" y="1161402"/>
                </a:cubicBezTo>
                <a:cubicBezTo>
                  <a:pt x="8305" y="1160972"/>
                  <a:pt x="3866" y="1157966"/>
                  <a:pt x="0" y="1154099"/>
                </a:cubicBezTo>
                <a:cubicBezTo>
                  <a:pt x="0" y="1150949"/>
                  <a:pt x="0" y="1147656"/>
                  <a:pt x="0" y="1144506"/>
                </a:cubicBezTo>
                <a:cubicBezTo>
                  <a:pt x="4439" y="1144936"/>
                  <a:pt x="20762" y="1063605"/>
                  <a:pt x="77607" y="960797"/>
                </a:cubicBezTo>
                <a:cubicBezTo>
                  <a:pt x="92642" y="933592"/>
                  <a:pt x="111399" y="908821"/>
                  <a:pt x="132734" y="886198"/>
                </a:cubicBezTo>
                <a:cubicBezTo>
                  <a:pt x="139607" y="879038"/>
                  <a:pt x="146909" y="872165"/>
                  <a:pt x="152780" y="864004"/>
                </a:cubicBezTo>
                <a:cubicBezTo>
                  <a:pt x="157648" y="857417"/>
                  <a:pt x="156789" y="853694"/>
                  <a:pt x="149344" y="850687"/>
                </a:cubicBezTo>
                <a:cubicBezTo>
                  <a:pt x="145764" y="849255"/>
                  <a:pt x="142184" y="847967"/>
                  <a:pt x="139893" y="844674"/>
                </a:cubicBezTo>
                <a:cubicBezTo>
                  <a:pt x="135168" y="837657"/>
                  <a:pt x="134023" y="829782"/>
                  <a:pt x="134023" y="821763"/>
                </a:cubicBezTo>
                <a:cubicBezTo>
                  <a:pt x="134023" y="818327"/>
                  <a:pt x="136170" y="815463"/>
                  <a:pt x="139177" y="813459"/>
                </a:cubicBezTo>
                <a:cubicBezTo>
                  <a:pt x="143759" y="810452"/>
                  <a:pt x="146336" y="806013"/>
                  <a:pt x="147912" y="800858"/>
                </a:cubicBezTo>
                <a:cubicBezTo>
                  <a:pt x="149200" y="796133"/>
                  <a:pt x="150775" y="791551"/>
                  <a:pt x="151205" y="786826"/>
                </a:cubicBezTo>
                <a:cubicBezTo>
                  <a:pt x="152923" y="768212"/>
                  <a:pt x="162660" y="755755"/>
                  <a:pt x="179412" y="748309"/>
                </a:cubicBezTo>
                <a:cubicBezTo>
                  <a:pt x="181131" y="747593"/>
                  <a:pt x="182706" y="746591"/>
                  <a:pt x="184281" y="745875"/>
                </a:cubicBezTo>
                <a:cubicBezTo>
                  <a:pt x="209482" y="733704"/>
                  <a:pt x="234683" y="721533"/>
                  <a:pt x="259597" y="708790"/>
                </a:cubicBezTo>
                <a:cubicBezTo>
                  <a:pt x="280502" y="698050"/>
                  <a:pt x="299689" y="685450"/>
                  <a:pt x="313148" y="664545"/>
                </a:cubicBezTo>
                <a:cubicBezTo>
                  <a:pt x="310285" y="679293"/>
                  <a:pt x="308567" y="693469"/>
                  <a:pt x="306992" y="707501"/>
                </a:cubicBezTo>
                <a:cubicBezTo>
                  <a:pt x="304271" y="730554"/>
                  <a:pt x="301264" y="753464"/>
                  <a:pt x="300262" y="776660"/>
                </a:cubicBezTo>
                <a:cubicBezTo>
                  <a:pt x="299832" y="785681"/>
                  <a:pt x="299832" y="794702"/>
                  <a:pt x="298830" y="803579"/>
                </a:cubicBezTo>
                <a:cubicBezTo>
                  <a:pt x="295393" y="836082"/>
                  <a:pt x="285800" y="867011"/>
                  <a:pt x="274775" y="897509"/>
                </a:cubicBezTo>
                <a:cubicBezTo>
                  <a:pt x="270622" y="909394"/>
                  <a:pt x="265754" y="920992"/>
                  <a:pt x="262890" y="933306"/>
                </a:cubicBezTo>
                <a:cubicBezTo>
                  <a:pt x="261888" y="937458"/>
                  <a:pt x="260313" y="942613"/>
                  <a:pt x="265181" y="945190"/>
                </a:cubicBezTo>
                <a:cubicBezTo>
                  <a:pt x="269906" y="947768"/>
                  <a:pt x="273056" y="943186"/>
                  <a:pt x="276350" y="940465"/>
                </a:cubicBezTo>
                <a:cubicBezTo>
                  <a:pt x="276636" y="940179"/>
                  <a:pt x="276923" y="939892"/>
                  <a:pt x="277209" y="939606"/>
                </a:cubicBezTo>
                <a:cubicBezTo>
                  <a:pt x="281934" y="933879"/>
                  <a:pt x="286659" y="928151"/>
                  <a:pt x="290954" y="922137"/>
                </a:cubicBezTo>
                <a:cubicBezTo>
                  <a:pt x="295107" y="916124"/>
                  <a:pt x="299546" y="909966"/>
                  <a:pt x="300978" y="902521"/>
                </a:cubicBezTo>
                <a:cubicBezTo>
                  <a:pt x="305273" y="880327"/>
                  <a:pt x="311001" y="858563"/>
                  <a:pt x="317731" y="836942"/>
                </a:cubicBezTo>
                <a:cubicBezTo>
                  <a:pt x="335056" y="781815"/>
                  <a:pt x="354243" y="727404"/>
                  <a:pt x="374862" y="673423"/>
                </a:cubicBezTo>
                <a:cubicBezTo>
                  <a:pt x="383596" y="650799"/>
                  <a:pt x="396197" y="630037"/>
                  <a:pt x="410086" y="610134"/>
                </a:cubicBezTo>
                <a:cubicBezTo>
                  <a:pt x="414668" y="603547"/>
                  <a:pt x="419536" y="597247"/>
                  <a:pt x="422972" y="589945"/>
                </a:cubicBezTo>
                <a:cubicBezTo>
                  <a:pt x="425407" y="585077"/>
                  <a:pt x="425550" y="580208"/>
                  <a:pt x="422113" y="575769"/>
                </a:cubicBezTo>
                <a:cubicBezTo>
                  <a:pt x="419393" y="572190"/>
                  <a:pt x="416100" y="569040"/>
                  <a:pt x="411804" y="566892"/>
                </a:cubicBezTo>
                <a:cubicBezTo>
                  <a:pt x="404358" y="563169"/>
                  <a:pt x="396483" y="561307"/>
                  <a:pt x="388322" y="560162"/>
                </a:cubicBezTo>
                <a:cubicBezTo>
                  <a:pt x="359827" y="556153"/>
                  <a:pt x="341070" y="571760"/>
                  <a:pt x="331763" y="593524"/>
                </a:cubicBezTo>
                <a:cubicBezTo>
                  <a:pt x="328756" y="600684"/>
                  <a:pt x="326322" y="608130"/>
                  <a:pt x="324603" y="615718"/>
                </a:cubicBezTo>
                <a:cubicBezTo>
                  <a:pt x="320451" y="633903"/>
                  <a:pt x="312862" y="650083"/>
                  <a:pt x="298257" y="662397"/>
                </a:cubicBezTo>
                <a:cubicBezTo>
                  <a:pt x="278211" y="679293"/>
                  <a:pt x="257163" y="694328"/>
                  <a:pt x="233107" y="704780"/>
                </a:cubicBezTo>
                <a:cubicBezTo>
                  <a:pt x="221366" y="709935"/>
                  <a:pt x="209052" y="713371"/>
                  <a:pt x="195879" y="712799"/>
                </a:cubicBezTo>
                <a:cubicBezTo>
                  <a:pt x="178840" y="711940"/>
                  <a:pt x="168817" y="704924"/>
                  <a:pt x="164092" y="688744"/>
                </a:cubicBezTo>
                <a:cubicBezTo>
                  <a:pt x="157648" y="666836"/>
                  <a:pt x="154928" y="644213"/>
                  <a:pt x="155500" y="621303"/>
                </a:cubicBezTo>
                <a:cubicBezTo>
                  <a:pt x="155644" y="617723"/>
                  <a:pt x="156359" y="614143"/>
                  <a:pt x="157218" y="610707"/>
                </a:cubicBezTo>
                <a:cubicBezTo>
                  <a:pt x="157935" y="608273"/>
                  <a:pt x="159366" y="606411"/>
                  <a:pt x="161944" y="608702"/>
                </a:cubicBezTo>
                <a:cubicBezTo>
                  <a:pt x="170678" y="617007"/>
                  <a:pt x="180129" y="615146"/>
                  <a:pt x="189865" y="611280"/>
                </a:cubicBezTo>
                <a:cubicBezTo>
                  <a:pt x="211343" y="602688"/>
                  <a:pt x="229241" y="588370"/>
                  <a:pt x="247140" y="574337"/>
                </a:cubicBezTo>
                <a:cubicBezTo>
                  <a:pt x="272770" y="554148"/>
                  <a:pt x="298830" y="534675"/>
                  <a:pt x="329901" y="523220"/>
                </a:cubicBezTo>
                <a:cubicBezTo>
                  <a:pt x="354386" y="514199"/>
                  <a:pt x="379444" y="510906"/>
                  <a:pt x="405361" y="516061"/>
                </a:cubicBezTo>
                <a:cubicBezTo>
                  <a:pt x="419393" y="518781"/>
                  <a:pt x="429559" y="525940"/>
                  <a:pt x="433712" y="540259"/>
                </a:cubicBezTo>
                <a:cubicBezTo>
                  <a:pt x="434284" y="542550"/>
                  <a:pt x="435430" y="544698"/>
                  <a:pt x="436575" y="546846"/>
                </a:cubicBezTo>
                <a:cubicBezTo>
                  <a:pt x="439868" y="552716"/>
                  <a:pt x="443878" y="558587"/>
                  <a:pt x="451610" y="557441"/>
                </a:cubicBezTo>
                <a:cubicBezTo>
                  <a:pt x="459199" y="556296"/>
                  <a:pt x="461919" y="549996"/>
                  <a:pt x="463494" y="543266"/>
                </a:cubicBezTo>
                <a:cubicBezTo>
                  <a:pt x="468649" y="522647"/>
                  <a:pt x="459055" y="504892"/>
                  <a:pt x="440727" y="494440"/>
                </a:cubicBezTo>
                <a:cubicBezTo>
                  <a:pt x="425550" y="485705"/>
                  <a:pt x="408654" y="483271"/>
                  <a:pt x="391472" y="483987"/>
                </a:cubicBezTo>
                <a:cubicBezTo>
                  <a:pt x="375005" y="484703"/>
                  <a:pt x="358968" y="488569"/>
                  <a:pt x="343361" y="493580"/>
                </a:cubicBezTo>
                <a:cubicBezTo>
                  <a:pt x="314294" y="502887"/>
                  <a:pt x="286086" y="514199"/>
                  <a:pt x="258451" y="526800"/>
                </a:cubicBezTo>
                <a:cubicBezTo>
                  <a:pt x="250576" y="530379"/>
                  <a:pt x="242701" y="533959"/>
                  <a:pt x="234396" y="536107"/>
                </a:cubicBezTo>
                <a:cubicBezTo>
                  <a:pt x="227380" y="537825"/>
                  <a:pt x="223514" y="535820"/>
                  <a:pt x="220793" y="528948"/>
                </a:cubicBezTo>
                <a:cubicBezTo>
                  <a:pt x="219648" y="526227"/>
                  <a:pt x="218932" y="523220"/>
                  <a:pt x="218932" y="520213"/>
                </a:cubicBezTo>
                <a:cubicBezTo>
                  <a:pt x="218932" y="517063"/>
                  <a:pt x="217930" y="513913"/>
                  <a:pt x="217500" y="510763"/>
                </a:cubicBezTo>
                <a:lnTo>
                  <a:pt x="214588" y="507204"/>
                </a:lnTo>
                <a:lnTo>
                  <a:pt x="217643" y="507040"/>
                </a:lnTo>
                <a:cubicBezTo>
                  <a:pt x="221080" y="510620"/>
                  <a:pt x="224516" y="510047"/>
                  <a:pt x="228239" y="507040"/>
                </a:cubicBezTo>
                <a:cubicBezTo>
                  <a:pt x="232964" y="503174"/>
                  <a:pt x="236544" y="498306"/>
                  <a:pt x="239551" y="493151"/>
                </a:cubicBezTo>
                <a:cubicBezTo>
                  <a:pt x="252294" y="470670"/>
                  <a:pt x="266183" y="448906"/>
                  <a:pt x="283223" y="429433"/>
                </a:cubicBezTo>
                <a:cubicBezTo>
                  <a:pt x="292530" y="418837"/>
                  <a:pt x="302410" y="408814"/>
                  <a:pt x="315583" y="403086"/>
                </a:cubicBezTo>
                <a:cubicBezTo>
                  <a:pt x="325749" y="398505"/>
                  <a:pt x="331906" y="399793"/>
                  <a:pt x="339924" y="407525"/>
                </a:cubicBezTo>
                <a:cubicBezTo>
                  <a:pt x="341070" y="408671"/>
                  <a:pt x="342216" y="409673"/>
                  <a:pt x="343361" y="410819"/>
                </a:cubicBezTo>
                <a:cubicBezTo>
                  <a:pt x="351522" y="418265"/>
                  <a:pt x="358682" y="419410"/>
                  <a:pt x="368705" y="414685"/>
                </a:cubicBezTo>
                <a:cubicBezTo>
                  <a:pt x="376723" y="410819"/>
                  <a:pt x="383596" y="405521"/>
                  <a:pt x="389181" y="398505"/>
                </a:cubicBezTo>
                <a:cubicBezTo>
                  <a:pt x="398917" y="386334"/>
                  <a:pt x="398917" y="377456"/>
                  <a:pt x="388322" y="366144"/>
                </a:cubicBezTo>
                <a:cubicBezTo>
                  <a:pt x="383167" y="360704"/>
                  <a:pt x="379158" y="354546"/>
                  <a:pt x="375721" y="347960"/>
                </a:cubicBezTo>
                <a:lnTo>
                  <a:pt x="365991" y="320785"/>
                </a:lnTo>
                <a:lnTo>
                  <a:pt x="382737" y="343235"/>
                </a:lnTo>
                <a:cubicBezTo>
                  <a:pt x="402926" y="361849"/>
                  <a:pt x="427268" y="372731"/>
                  <a:pt x="453901" y="378602"/>
                </a:cubicBezTo>
                <a:cubicBezTo>
                  <a:pt x="458053" y="379604"/>
                  <a:pt x="462492" y="380750"/>
                  <a:pt x="466931" y="379890"/>
                </a:cubicBezTo>
                <a:cubicBezTo>
                  <a:pt x="473088" y="378602"/>
                  <a:pt x="474949" y="373876"/>
                  <a:pt x="471083" y="368865"/>
                </a:cubicBezTo>
                <a:cubicBezTo>
                  <a:pt x="469651" y="367003"/>
                  <a:pt x="467933" y="365285"/>
                  <a:pt x="466071" y="363710"/>
                </a:cubicBezTo>
                <a:cubicBezTo>
                  <a:pt x="452612" y="351826"/>
                  <a:pt x="438580" y="340514"/>
                  <a:pt x="424404" y="329489"/>
                </a:cubicBezTo>
                <a:cubicBezTo>
                  <a:pt x="411947" y="319752"/>
                  <a:pt x="399204" y="310302"/>
                  <a:pt x="389896" y="297272"/>
                </a:cubicBezTo>
                <a:cubicBezTo>
                  <a:pt x="383167" y="287965"/>
                  <a:pt x="384312" y="282523"/>
                  <a:pt x="393906" y="276510"/>
                </a:cubicBezTo>
                <a:cubicBezTo>
                  <a:pt x="405647" y="269207"/>
                  <a:pt x="417818" y="262907"/>
                  <a:pt x="430561" y="257466"/>
                </a:cubicBezTo>
                <a:cubicBezTo>
                  <a:pt x="437578" y="254459"/>
                  <a:pt x="444021" y="253886"/>
                  <a:pt x="451180" y="257896"/>
                </a:cubicBezTo>
                <a:cubicBezTo>
                  <a:pt x="456908" y="261332"/>
                  <a:pt x="462349" y="257752"/>
                  <a:pt x="463351" y="251166"/>
                </a:cubicBezTo>
                <a:cubicBezTo>
                  <a:pt x="464640" y="242431"/>
                  <a:pt x="458196" y="234270"/>
                  <a:pt x="448889" y="233267"/>
                </a:cubicBezTo>
                <a:cubicBezTo>
                  <a:pt x="443305" y="232695"/>
                  <a:pt x="437721" y="232981"/>
                  <a:pt x="432280" y="234843"/>
                </a:cubicBezTo>
                <a:cubicBezTo>
                  <a:pt x="425263" y="237277"/>
                  <a:pt x="418104" y="239281"/>
                  <a:pt x="410802" y="240284"/>
                </a:cubicBezTo>
                <a:cubicBezTo>
                  <a:pt x="408797" y="240570"/>
                  <a:pt x="406363" y="241000"/>
                  <a:pt x="405504" y="238709"/>
                </a:cubicBezTo>
                <a:cubicBezTo>
                  <a:pt x="404502" y="236131"/>
                  <a:pt x="406649" y="234843"/>
                  <a:pt x="408510" y="233554"/>
                </a:cubicBezTo>
                <a:cubicBezTo>
                  <a:pt x="410086" y="232552"/>
                  <a:pt x="412090" y="231836"/>
                  <a:pt x="413952" y="231263"/>
                </a:cubicBezTo>
                <a:cubicBezTo>
                  <a:pt x="420395" y="229115"/>
                  <a:pt x="426982" y="227540"/>
                  <a:pt x="433712" y="226394"/>
                </a:cubicBezTo>
                <a:cubicBezTo>
                  <a:pt x="455046" y="222672"/>
                  <a:pt x="474520" y="226824"/>
                  <a:pt x="491416" y="241143"/>
                </a:cubicBezTo>
                <a:cubicBezTo>
                  <a:pt x="493850" y="243290"/>
                  <a:pt x="495998" y="245581"/>
                  <a:pt x="498861" y="247156"/>
                </a:cubicBezTo>
                <a:cubicBezTo>
                  <a:pt x="501152" y="248445"/>
                  <a:pt x="503586" y="249591"/>
                  <a:pt x="506164" y="247873"/>
                </a:cubicBezTo>
                <a:cubicBezTo>
                  <a:pt x="508741" y="246297"/>
                  <a:pt x="508741" y="243577"/>
                  <a:pt x="508741" y="241000"/>
                </a:cubicBezTo>
                <a:cubicBezTo>
                  <a:pt x="508741" y="238709"/>
                  <a:pt x="508025" y="236704"/>
                  <a:pt x="507309" y="234556"/>
                </a:cubicBezTo>
                <a:cubicBezTo>
                  <a:pt x="503443" y="222529"/>
                  <a:pt x="497573" y="211360"/>
                  <a:pt x="491988" y="200048"/>
                </a:cubicBezTo>
                <a:cubicBezTo>
                  <a:pt x="489124" y="194178"/>
                  <a:pt x="487836" y="188164"/>
                  <a:pt x="490127" y="181577"/>
                </a:cubicBezTo>
                <a:lnTo>
                  <a:pt x="490532" y="173064"/>
                </a:lnTo>
                <a:lnTo>
                  <a:pt x="489697" y="173273"/>
                </a:lnTo>
                <a:cubicBezTo>
                  <a:pt x="489983" y="165254"/>
                  <a:pt x="483397" y="157093"/>
                  <a:pt x="474662" y="155375"/>
                </a:cubicBezTo>
                <a:cubicBezTo>
                  <a:pt x="472515" y="154945"/>
                  <a:pt x="469508" y="155518"/>
                  <a:pt x="468935" y="153083"/>
                </a:cubicBezTo>
                <a:cubicBezTo>
                  <a:pt x="468362" y="150792"/>
                  <a:pt x="471083" y="149504"/>
                  <a:pt x="472801" y="148215"/>
                </a:cubicBezTo>
                <a:cubicBezTo>
                  <a:pt x="489554" y="135758"/>
                  <a:pt x="506879" y="124446"/>
                  <a:pt x="526782" y="117573"/>
                </a:cubicBezTo>
                <a:cubicBezTo>
                  <a:pt x="559142" y="106405"/>
                  <a:pt x="592075" y="97097"/>
                  <a:pt x="625867" y="91656"/>
                </a:cubicBezTo>
                <a:cubicBezTo>
                  <a:pt x="628803" y="91155"/>
                  <a:pt x="630270" y="90941"/>
                  <a:pt x="631541" y="91102"/>
                </a:cubicBezTo>
                <a:close/>
                <a:moveTo>
                  <a:pt x="653646" y="87504"/>
                </a:moveTo>
                <a:cubicBezTo>
                  <a:pt x="660949" y="87504"/>
                  <a:pt x="668394" y="87360"/>
                  <a:pt x="675697" y="87647"/>
                </a:cubicBezTo>
                <a:cubicBezTo>
                  <a:pt x="680279" y="87790"/>
                  <a:pt x="684860" y="88363"/>
                  <a:pt x="687008" y="93661"/>
                </a:cubicBezTo>
                <a:cubicBezTo>
                  <a:pt x="688010" y="96381"/>
                  <a:pt x="689585" y="96381"/>
                  <a:pt x="691304" y="94090"/>
                </a:cubicBezTo>
                <a:cubicBezTo>
                  <a:pt x="692306" y="92802"/>
                  <a:pt x="693451" y="91370"/>
                  <a:pt x="695313" y="92658"/>
                </a:cubicBezTo>
                <a:cubicBezTo>
                  <a:pt x="697318" y="94090"/>
                  <a:pt x="699179" y="95809"/>
                  <a:pt x="699752" y="98100"/>
                </a:cubicBezTo>
                <a:cubicBezTo>
                  <a:pt x="700325" y="99675"/>
                  <a:pt x="698749" y="99961"/>
                  <a:pt x="697604" y="100104"/>
                </a:cubicBezTo>
                <a:cubicBezTo>
                  <a:pt x="694740" y="100391"/>
                  <a:pt x="691733" y="100104"/>
                  <a:pt x="689442" y="98673"/>
                </a:cubicBezTo>
                <a:cubicBezTo>
                  <a:pt x="679419" y="92372"/>
                  <a:pt x="668108" y="91370"/>
                  <a:pt x="656939" y="89508"/>
                </a:cubicBezTo>
                <a:cubicBezTo>
                  <a:pt x="655794" y="89365"/>
                  <a:pt x="654792" y="88935"/>
                  <a:pt x="653646" y="88649"/>
                </a:cubicBezTo>
                <a:cubicBezTo>
                  <a:pt x="653646" y="88219"/>
                  <a:pt x="653646" y="87933"/>
                  <a:pt x="653646" y="87504"/>
                </a:cubicBezTo>
                <a:close/>
                <a:moveTo>
                  <a:pt x="521771" y="7176"/>
                </a:moveTo>
                <a:cubicBezTo>
                  <a:pt x="520625" y="13333"/>
                  <a:pt x="518048" y="18488"/>
                  <a:pt x="515470" y="23499"/>
                </a:cubicBezTo>
                <a:cubicBezTo>
                  <a:pt x="506879" y="39822"/>
                  <a:pt x="500722" y="56862"/>
                  <a:pt x="498431" y="75476"/>
                </a:cubicBezTo>
                <a:cubicBezTo>
                  <a:pt x="496427" y="92085"/>
                  <a:pt x="500149" y="96238"/>
                  <a:pt x="516330" y="90940"/>
                </a:cubicBezTo>
                <a:cubicBezTo>
                  <a:pt x="552126" y="79342"/>
                  <a:pt x="589068" y="76478"/>
                  <a:pt x="626297" y="75189"/>
                </a:cubicBezTo>
                <a:cubicBezTo>
                  <a:pt x="627586" y="75046"/>
                  <a:pt x="629018" y="74617"/>
                  <a:pt x="630449" y="76048"/>
                </a:cubicBezTo>
                <a:cubicBezTo>
                  <a:pt x="613840" y="78912"/>
                  <a:pt x="597373" y="80917"/>
                  <a:pt x="581336" y="84782"/>
                </a:cubicBezTo>
                <a:cubicBezTo>
                  <a:pt x="546113" y="93087"/>
                  <a:pt x="512177" y="104542"/>
                  <a:pt x="482681" y="126450"/>
                </a:cubicBezTo>
                <a:cubicBezTo>
                  <a:pt x="482108" y="126879"/>
                  <a:pt x="481392" y="127309"/>
                  <a:pt x="480676" y="127738"/>
                </a:cubicBezTo>
                <a:cubicBezTo>
                  <a:pt x="473803" y="131604"/>
                  <a:pt x="471512" y="130602"/>
                  <a:pt x="471799" y="122727"/>
                </a:cubicBezTo>
                <a:cubicBezTo>
                  <a:pt x="472801" y="97097"/>
                  <a:pt x="476237" y="71610"/>
                  <a:pt x="485831" y="47698"/>
                </a:cubicBezTo>
                <a:cubicBezTo>
                  <a:pt x="492131" y="32233"/>
                  <a:pt x="503872" y="20063"/>
                  <a:pt x="516616" y="9181"/>
                </a:cubicBezTo>
                <a:cubicBezTo>
                  <a:pt x="517762" y="8178"/>
                  <a:pt x="519050" y="7033"/>
                  <a:pt x="521771" y="7176"/>
                </a:cubicBezTo>
                <a:close/>
                <a:moveTo>
                  <a:pt x="529217" y="17"/>
                </a:moveTo>
                <a:cubicBezTo>
                  <a:pt x="530792" y="-126"/>
                  <a:pt x="531794" y="589"/>
                  <a:pt x="531508" y="2021"/>
                </a:cubicBezTo>
                <a:cubicBezTo>
                  <a:pt x="531221" y="3883"/>
                  <a:pt x="530076" y="5315"/>
                  <a:pt x="528215" y="5745"/>
                </a:cubicBezTo>
                <a:cubicBezTo>
                  <a:pt x="527069" y="5888"/>
                  <a:pt x="526640" y="4742"/>
                  <a:pt x="526496" y="3883"/>
                </a:cubicBezTo>
                <a:cubicBezTo>
                  <a:pt x="526354" y="1735"/>
                  <a:pt x="527355" y="446"/>
                  <a:pt x="529217" y="17"/>
                </a:cubicBezTo>
                <a:close/>
              </a:path>
            </a:pathLst>
          </a:custGeom>
          <a:solidFill>
            <a:schemeClr val="accent1"/>
          </a:solidFill>
          <a:ln w="33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9342AF4-D356-4B31-9543-E48F8579D84E}"/>
              </a:ext>
            </a:extLst>
          </p:cNvPr>
          <p:cNvSpPr/>
          <p:nvPr/>
        </p:nvSpPr>
        <p:spPr>
          <a:xfrm rot="21146714">
            <a:off x="-38834" y="-327940"/>
            <a:ext cx="7757049" cy="7184141"/>
          </a:xfrm>
          <a:custGeom>
            <a:avLst/>
            <a:gdLst>
              <a:gd name="connsiteX0" fmla="*/ 608661 w 7757049"/>
              <a:gd name="connsiteY0" fmla="*/ 6480198 h 7184141"/>
              <a:gd name="connsiteX1" fmla="*/ 697786 w 7757049"/>
              <a:gd name="connsiteY1" fmla="*/ 6553383 h 7184141"/>
              <a:gd name="connsiteX2" fmla="*/ 709382 w 7757049"/>
              <a:gd name="connsiteY2" fmla="*/ 6576569 h 7184141"/>
              <a:gd name="connsiteX3" fmla="*/ 696338 w 7757049"/>
              <a:gd name="connsiteY3" fmla="*/ 6579468 h 7184141"/>
              <a:gd name="connsiteX4" fmla="*/ 673875 w 7757049"/>
              <a:gd name="connsiteY4" fmla="*/ 6562803 h 7184141"/>
              <a:gd name="connsiteX5" fmla="*/ 650688 w 7757049"/>
              <a:gd name="connsiteY5" fmla="*/ 6535267 h 7184141"/>
              <a:gd name="connsiteX6" fmla="*/ 608661 w 7757049"/>
              <a:gd name="connsiteY6" fmla="*/ 6480198 h 7184141"/>
              <a:gd name="connsiteX7" fmla="*/ 568084 w 7757049"/>
              <a:gd name="connsiteY7" fmla="*/ 6395420 h 7184141"/>
              <a:gd name="connsiteX8" fmla="*/ 594895 w 7757049"/>
              <a:gd name="connsiteY8" fmla="*/ 6436723 h 7184141"/>
              <a:gd name="connsiteX9" fmla="*/ 586923 w 7757049"/>
              <a:gd name="connsiteY9" fmla="*/ 6456287 h 7184141"/>
              <a:gd name="connsiteX10" fmla="*/ 569532 w 7757049"/>
              <a:gd name="connsiteY10" fmla="*/ 6443968 h 7184141"/>
              <a:gd name="connsiteX11" fmla="*/ 568084 w 7757049"/>
              <a:gd name="connsiteY11" fmla="*/ 6395420 h 7184141"/>
              <a:gd name="connsiteX12" fmla="*/ 1412243 w 7757049"/>
              <a:gd name="connsiteY12" fmla="*/ 6354118 h 7184141"/>
              <a:gd name="connsiteX13" fmla="*/ 1318770 w 7757049"/>
              <a:gd name="connsiteY13" fmla="*/ 6457012 h 7184141"/>
              <a:gd name="connsiteX14" fmla="*/ 1412243 w 7757049"/>
              <a:gd name="connsiteY14" fmla="*/ 6354118 h 7184141"/>
              <a:gd name="connsiteX15" fmla="*/ 553589 w 7757049"/>
              <a:gd name="connsiteY15" fmla="*/ 5949788 h 7184141"/>
              <a:gd name="connsiteX16" fmla="*/ 598513 w 7757049"/>
              <a:gd name="connsiteY16" fmla="*/ 5988918 h 7184141"/>
              <a:gd name="connsiteX17" fmla="*/ 594891 w 7757049"/>
              <a:gd name="connsiteY17" fmla="*/ 5992539 h 7184141"/>
              <a:gd name="connsiteX18" fmla="*/ 553589 w 7757049"/>
              <a:gd name="connsiteY18" fmla="*/ 5949788 h 7184141"/>
              <a:gd name="connsiteX19" fmla="*/ 972411 w 7757049"/>
              <a:gd name="connsiteY19" fmla="*/ 5568648 h 7184141"/>
              <a:gd name="connsiteX20" fmla="*/ 770972 w 7757049"/>
              <a:gd name="connsiteY20" fmla="*/ 5858489 h 7184141"/>
              <a:gd name="connsiteX21" fmla="*/ 781843 w 7757049"/>
              <a:gd name="connsiteY21" fmla="*/ 5850518 h 7184141"/>
              <a:gd name="connsiteX22" fmla="*/ 956471 w 7757049"/>
              <a:gd name="connsiteY22" fmla="*/ 5640384 h 7184141"/>
              <a:gd name="connsiteX23" fmla="*/ 972411 w 7757049"/>
              <a:gd name="connsiteY23" fmla="*/ 5568648 h 7184141"/>
              <a:gd name="connsiteX24" fmla="*/ 784830 w 7757049"/>
              <a:gd name="connsiteY24" fmla="*/ 5495011 h 7184141"/>
              <a:gd name="connsiteX25" fmla="*/ 794161 w 7757049"/>
              <a:gd name="connsiteY25" fmla="*/ 5504158 h 7184141"/>
              <a:gd name="connsiteX26" fmla="*/ 786189 w 7757049"/>
              <a:gd name="connsiteY26" fmla="*/ 5519375 h 7184141"/>
              <a:gd name="connsiteX27" fmla="*/ 708657 w 7757049"/>
              <a:gd name="connsiteY27" fmla="*/ 5622269 h 7184141"/>
              <a:gd name="connsiteX28" fmla="*/ 759379 w 7757049"/>
              <a:gd name="connsiteY28" fmla="*/ 5699802 h 7184141"/>
              <a:gd name="connsiteX29" fmla="*/ 858649 w 7757049"/>
              <a:gd name="connsiteY29" fmla="*/ 5709221 h 7184141"/>
              <a:gd name="connsiteX30" fmla="*/ 874592 w 7757049"/>
              <a:gd name="connsiteY30" fmla="*/ 5721539 h 7184141"/>
              <a:gd name="connsiteX31" fmla="*/ 864447 w 7757049"/>
              <a:gd name="connsiteY31" fmla="*/ 5735306 h 7184141"/>
              <a:gd name="connsiteX32" fmla="*/ 671702 w 7757049"/>
              <a:gd name="connsiteY32" fmla="*/ 5710669 h 7184141"/>
              <a:gd name="connsiteX33" fmla="*/ 652138 w 7757049"/>
              <a:gd name="connsiteY33" fmla="*/ 5646181 h 7184141"/>
              <a:gd name="connsiteX34" fmla="*/ 666630 w 7757049"/>
              <a:gd name="connsiteY34" fmla="*/ 5572271 h 7184141"/>
              <a:gd name="connsiteX35" fmla="*/ 771697 w 7757049"/>
              <a:gd name="connsiteY35" fmla="*/ 5494015 h 7184141"/>
              <a:gd name="connsiteX36" fmla="*/ 784830 w 7757049"/>
              <a:gd name="connsiteY36" fmla="*/ 5495011 h 7184141"/>
              <a:gd name="connsiteX37" fmla="*/ 476057 w 7757049"/>
              <a:gd name="connsiteY37" fmla="*/ 5379527 h 7184141"/>
              <a:gd name="connsiteX38" fmla="*/ 473159 w 7757049"/>
              <a:gd name="connsiteY38" fmla="*/ 5416482 h 7184141"/>
              <a:gd name="connsiteX39" fmla="*/ 452871 w 7757049"/>
              <a:gd name="connsiteY39" fmla="*/ 5786753 h 7184141"/>
              <a:gd name="connsiteX40" fmla="*/ 483303 w 7757049"/>
              <a:gd name="connsiteY40" fmla="*/ 5868634 h 7184141"/>
              <a:gd name="connsiteX41" fmla="*/ 476783 w 7757049"/>
              <a:gd name="connsiteY41" fmla="*/ 5893994 h 7184141"/>
              <a:gd name="connsiteX42" fmla="*/ 463739 w 7757049"/>
              <a:gd name="connsiteY42" fmla="*/ 5940369 h 7184141"/>
              <a:gd name="connsiteX43" fmla="*/ 439828 w 7757049"/>
              <a:gd name="connsiteY43" fmla="*/ 5925877 h 7184141"/>
              <a:gd name="connsiteX44" fmla="*/ 439827 w 7757049"/>
              <a:gd name="connsiteY44" fmla="*/ 6004134 h 7184141"/>
              <a:gd name="connsiteX45" fmla="*/ 536199 w 7757049"/>
              <a:gd name="connsiteY45" fmla="*/ 6328755 h 7184141"/>
              <a:gd name="connsiteX46" fmla="*/ 540548 w 7757049"/>
              <a:gd name="connsiteY46" fmla="*/ 6369332 h 7184141"/>
              <a:gd name="connsiteX47" fmla="*/ 510839 w 7757049"/>
              <a:gd name="connsiteY47" fmla="*/ 6338900 h 7184141"/>
              <a:gd name="connsiteX48" fmla="*/ 416641 w 7757049"/>
              <a:gd name="connsiteY48" fmla="*/ 5570096 h 7184141"/>
              <a:gd name="connsiteX49" fmla="*/ 457218 w 7757049"/>
              <a:gd name="connsiteY49" fmla="*/ 5415032 h 7184141"/>
              <a:gd name="connsiteX50" fmla="*/ 476057 w 7757049"/>
              <a:gd name="connsiteY50" fmla="*/ 5379527 h 7184141"/>
              <a:gd name="connsiteX51" fmla="*/ 620977 w 7757049"/>
              <a:gd name="connsiteY51" fmla="*/ 5313587 h 7184141"/>
              <a:gd name="connsiteX52" fmla="*/ 575328 w 7757049"/>
              <a:gd name="connsiteY52" fmla="*/ 5359237 h 7184141"/>
              <a:gd name="connsiteX53" fmla="*/ 568807 w 7757049"/>
              <a:gd name="connsiteY53" fmla="*/ 5351991 h 7184141"/>
              <a:gd name="connsiteX54" fmla="*/ 620977 w 7757049"/>
              <a:gd name="connsiteY54" fmla="*/ 5313587 h 7184141"/>
              <a:gd name="connsiteX55" fmla="*/ 842707 w 7757049"/>
              <a:gd name="connsiteY55" fmla="*/ 4957809 h 7184141"/>
              <a:gd name="connsiteX56" fmla="*/ 657933 w 7757049"/>
              <a:gd name="connsiteY56" fmla="*/ 5115773 h 7184141"/>
              <a:gd name="connsiteX57" fmla="*/ 842707 w 7757049"/>
              <a:gd name="connsiteY57" fmla="*/ 4957809 h 7184141"/>
              <a:gd name="connsiteX58" fmla="*/ 1355278 w 7757049"/>
              <a:gd name="connsiteY58" fmla="*/ 5001287 h 7184141"/>
              <a:gd name="connsiteX59" fmla="*/ 1342688 w 7757049"/>
              <a:gd name="connsiteY59" fmla="*/ 5009257 h 7184141"/>
              <a:gd name="connsiteX60" fmla="*/ 1247766 w 7757049"/>
              <a:gd name="connsiteY60" fmla="*/ 5152729 h 7184141"/>
              <a:gd name="connsiteX61" fmla="*/ 1288343 w 7757049"/>
              <a:gd name="connsiteY61" fmla="*/ 5275185 h 7184141"/>
              <a:gd name="connsiteX62" fmla="*/ 1395584 w 7757049"/>
              <a:gd name="connsiteY62" fmla="*/ 5300547 h 7184141"/>
              <a:gd name="connsiteX63" fmla="*/ 1666584 w 7757049"/>
              <a:gd name="connsiteY63" fmla="*/ 5156351 h 7184141"/>
              <a:gd name="connsiteX64" fmla="*/ 1651367 w 7757049"/>
              <a:gd name="connsiteY64" fmla="*/ 5102730 h 7184141"/>
              <a:gd name="connsiteX65" fmla="*/ 1369498 w 7757049"/>
              <a:gd name="connsiteY65" fmla="*/ 5004185 h 7184141"/>
              <a:gd name="connsiteX66" fmla="*/ 1355278 w 7757049"/>
              <a:gd name="connsiteY66" fmla="*/ 5001287 h 7184141"/>
              <a:gd name="connsiteX67" fmla="*/ 3670549 w 7757049"/>
              <a:gd name="connsiteY67" fmla="*/ 5283971 h 7184141"/>
              <a:gd name="connsiteX68" fmla="*/ 3522288 w 7757049"/>
              <a:gd name="connsiteY68" fmla="*/ 5309241 h 7184141"/>
              <a:gd name="connsiteX69" fmla="*/ 2650594 w 7757049"/>
              <a:gd name="connsiteY69" fmla="*/ 5735308 h 7184141"/>
              <a:gd name="connsiteX70" fmla="*/ 2589726 w 7757049"/>
              <a:gd name="connsiteY70" fmla="*/ 5776610 h 7184141"/>
              <a:gd name="connsiteX71" fmla="*/ 2661464 w 7757049"/>
              <a:gd name="connsiteY71" fmla="*/ 5768639 h 7184141"/>
              <a:gd name="connsiteX72" fmla="*/ 3099846 w 7757049"/>
              <a:gd name="connsiteY72" fmla="*/ 5584590 h 7184141"/>
              <a:gd name="connsiteX73" fmla="*/ 3557072 w 7757049"/>
              <a:gd name="connsiteY73" fmla="*/ 5381703 h 7184141"/>
              <a:gd name="connsiteX74" fmla="*/ 3742568 w 7757049"/>
              <a:gd name="connsiteY74" fmla="*/ 5373006 h 7184141"/>
              <a:gd name="connsiteX75" fmla="*/ 3901975 w 7757049"/>
              <a:gd name="connsiteY75" fmla="*/ 5453437 h 7184141"/>
              <a:gd name="connsiteX76" fmla="*/ 4078778 w 7757049"/>
              <a:gd name="connsiteY76" fmla="*/ 5510680 h 7184141"/>
              <a:gd name="connsiteX77" fmla="*/ 4111384 w 7757049"/>
              <a:gd name="connsiteY77" fmla="*/ 5506332 h 7184141"/>
              <a:gd name="connsiteX78" fmla="*/ 4126601 w 7757049"/>
              <a:gd name="connsiteY78" fmla="*/ 5450538 h 7184141"/>
              <a:gd name="connsiteX79" fmla="*/ 4069358 w 7757049"/>
              <a:gd name="connsiteY79" fmla="*/ 5412135 h 7184141"/>
              <a:gd name="connsiteX80" fmla="*/ 3722280 w 7757049"/>
              <a:gd name="connsiteY80" fmla="*/ 5294749 h 7184141"/>
              <a:gd name="connsiteX81" fmla="*/ 3670549 w 7757049"/>
              <a:gd name="connsiteY81" fmla="*/ 5283971 h 7184141"/>
              <a:gd name="connsiteX82" fmla="*/ 3808182 w 7757049"/>
              <a:gd name="connsiteY82" fmla="*/ 5164227 h 7184141"/>
              <a:gd name="connsiteX83" fmla="*/ 3738219 w 7757049"/>
              <a:gd name="connsiteY83" fmla="*/ 5157801 h 7184141"/>
              <a:gd name="connsiteX84" fmla="*/ 3475915 w 7757049"/>
              <a:gd name="connsiteY84" fmla="*/ 5214320 h 7184141"/>
              <a:gd name="connsiteX85" fmla="*/ 2595524 w 7757049"/>
              <a:gd name="connsiteY85" fmla="*/ 5657776 h 7184141"/>
              <a:gd name="connsiteX86" fmla="*/ 2536831 w 7757049"/>
              <a:gd name="connsiteY86" fmla="*/ 5691832 h 7184141"/>
              <a:gd name="connsiteX87" fmla="*/ 2615812 w 7757049"/>
              <a:gd name="connsiteY87" fmla="*/ 5673716 h 7184141"/>
              <a:gd name="connsiteX88" fmla="*/ 3141873 w 7757049"/>
              <a:gd name="connsiteY88" fmla="*/ 5424454 h 7184141"/>
              <a:gd name="connsiteX89" fmla="*/ 3557791 w 7757049"/>
              <a:gd name="connsiteY89" fmla="*/ 5225187 h 7184141"/>
              <a:gd name="connsiteX90" fmla="*/ 3776618 w 7757049"/>
              <a:gd name="connsiteY90" fmla="*/ 5197652 h 7184141"/>
              <a:gd name="connsiteX91" fmla="*/ 4022258 w 7757049"/>
              <a:gd name="connsiteY91" fmla="*/ 5283881 h 7184141"/>
              <a:gd name="connsiteX92" fmla="*/ 4228770 w 7757049"/>
              <a:gd name="connsiteY92" fmla="*/ 5425901 h 7184141"/>
              <a:gd name="connsiteX93" fmla="*/ 4259202 w 7757049"/>
              <a:gd name="connsiteY93" fmla="*/ 5434598 h 7184141"/>
              <a:gd name="connsiteX94" fmla="*/ 4262101 w 7757049"/>
              <a:gd name="connsiteY94" fmla="*/ 5398367 h 7184141"/>
              <a:gd name="connsiteX95" fmla="*/ 4228770 w 7757049"/>
              <a:gd name="connsiteY95" fmla="*/ 5359239 h 7184141"/>
              <a:gd name="connsiteX96" fmla="*/ 3808182 w 7757049"/>
              <a:gd name="connsiteY96" fmla="*/ 5164227 h 7184141"/>
              <a:gd name="connsiteX97" fmla="*/ 2342026 w 7757049"/>
              <a:gd name="connsiteY97" fmla="*/ 4902990 h 7184141"/>
              <a:gd name="connsiteX98" fmla="*/ 2303509 w 7757049"/>
              <a:gd name="connsiteY98" fmla="*/ 4925204 h 7184141"/>
              <a:gd name="connsiteX99" fmla="*/ 2172356 w 7757049"/>
              <a:gd name="connsiteY99" fmla="*/ 5037515 h 7184141"/>
              <a:gd name="connsiteX100" fmla="*/ 1876720 w 7757049"/>
              <a:gd name="connsiteY100" fmla="*/ 5235333 h 7184141"/>
              <a:gd name="connsiteX101" fmla="*/ 1615862 w 7757049"/>
              <a:gd name="connsiteY101" fmla="*/ 5290402 h 7184141"/>
              <a:gd name="connsiteX102" fmla="*/ 1561518 w 7757049"/>
              <a:gd name="connsiteY102" fmla="*/ 5290402 h 7184141"/>
              <a:gd name="connsiteX103" fmla="*/ 1538330 w 7757049"/>
              <a:gd name="connsiteY103" fmla="*/ 5300547 h 7184141"/>
              <a:gd name="connsiteX104" fmla="*/ 1552098 w 7757049"/>
              <a:gd name="connsiteY104" fmla="*/ 5319386 h 7184141"/>
              <a:gd name="connsiteX105" fmla="*/ 1663687 w 7757049"/>
              <a:gd name="connsiteY105" fmla="*/ 5380253 h 7184141"/>
              <a:gd name="connsiteX106" fmla="*/ 1689047 w 7757049"/>
              <a:gd name="connsiteY106" fmla="*/ 5375906 h 7184141"/>
              <a:gd name="connsiteX107" fmla="*/ 1836866 w 7757049"/>
              <a:gd name="connsiteY107" fmla="*/ 5312866 h 7184141"/>
              <a:gd name="connsiteX108" fmla="*/ 2331768 w 7757049"/>
              <a:gd name="connsiteY108" fmla="*/ 4953463 h 7184141"/>
              <a:gd name="connsiteX109" fmla="*/ 2353505 w 7757049"/>
              <a:gd name="connsiteY109" fmla="*/ 4907813 h 7184141"/>
              <a:gd name="connsiteX110" fmla="*/ 2342026 w 7757049"/>
              <a:gd name="connsiteY110" fmla="*/ 4902990 h 7184141"/>
              <a:gd name="connsiteX111" fmla="*/ 4148190 w 7757049"/>
              <a:gd name="connsiteY111" fmla="*/ 5015770 h 7184141"/>
              <a:gd name="connsiteX112" fmla="*/ 3996173 w 7757049"/>
              <a:gd name="connsiteY112" fmla="*/ 5070123 h 7184141"/>
              <a:gd name="connsiteX113" fmla="*/ 4012114 w 7757049"/>
              <a:gd name="connsiteY113" fmla="*/ 5099832 h 7184141"/>
              <a:gd name="connsiteX114" fmla="*/ 4230943 w 7757049"/>
              <a:gd name="connsiteY114" fmla="*/ 5071571 h 7184141"/>
              <a:gd name="connsiteX115" fmla="*/ 4148190 w 7757049"/>
              <a:gd name="connsiteY115" fmla="*/ 5015770 h 7184141"/>
              <a:gd name="connsiteX116" fmla="*/ 1810406 w 7757049"/>
              <a:gd name="connsiteY116" fmla="*/ 4676727 h 7184141"/>
              <a:gd name="connsiteX117" fmla="*/ 1696292 w 7757049"/>
              <a:gd name="connsiteY117" fmla="*/ 4690432 h 7184141"/>
              <a:gd name="connsiteX118" fmla="*/ 1448479 w 7757049"/>
              <a:gd name="connsiteY118" fmla="*/ 4886798 h 7184141"/>
              <a:gd name="connsiteX119" fmla="*/ 1463696 w 7757049"/>
              <a:gd name="connsiteY119" fmla="*/ 4954188 h 7184141"/>
              <a:gd name="connsiteX120" fmla="*/ 1497752 w 7757049"/>
              <a:gd name="connsiteY120" fmla="*/ 4966507 h 7184141"/>
              <a:gd name="connsiteX121" fmla="*/ 1691946 w 7757049"/>
              <a:gd name="connsiteY121" fmla="*/ 4990418 h 7184141"/>
              <a:gd name="connsiteX122" fmla="*/ 1841938 w 7757049"/>
              <a:gd name="connsiteY122" fmla="*/ 4972302 h 7184141"/>
              <a:gd name="connsiteX123" fmla="*/ 1944833 w 7757049"/>
              <a:gd name="connsiteY123" fmla="*/ 4804919 h 7184141"/>
              <a:gd name="connsiteX124" fmla="*/ 1810406 w 7757049"/>
              <a:gd name="connsiteY124" fmla="*/ 4676727 h 7184141"/>
              <a:gd name="connsiteX125" fmla="*/ 2220905 w 7757049"/>
              <a:gd name="connsiteY125" fmla="*/ 4695504 h 7184141"/>
              <a:gd name="connsiteX126" fmla="*/ 2138300 w 7757049"/>
              <a:gd name="connsiteY126" fmla="*/ 4707822 h 7184141"/>
              <a:gd name="connsiteX127" fmla="*/ 2022364 w 7757049"/>
              <a:gd name="connsiteY127" fmla="*/ 4814339 h 7184141"/>
              <a:gd name="connsiteX128" fmla="*/ 2000626 w 7757049"/>
              <a:gd name="connsiteY128" fmla="*/ 4853467 h 7184141"/>
              <a:gd name="connsiteX129" fmla="*/ 2043376 w 7757049"/>
              <a:gd name="connsiteY129" fmla="*/ 4857815 h 7184141"/>
              <a:gd name="connsiteX130" fmla="*/ 2252062 w 7757049"/>
              <a:gd name="connsiteY130" fmla="*/ 4837527 h 7184141"/>
              <a:gd name="connsiteX131" fmla="*/ 2396984 w 7757049"/>
              <a:gd name="connsiteY131" fmla="*/ 4880278 h 7184141"/>
              <a:gd name="connsiteX132" fmla="*/ 2419444 w 7757049"/>
              <a:gd name="connsiteY132" fmla="*/ 4881726 h 7184141"/>
              <a:gd name="connsiteX133" fmla="*/ 2429590 w 7757049"/>
              <a:gd name="connsiteY133" fmla="*/ 4811440 h 7184141"/>
              <a:gd name="connsiteX134" fmla="*/ 2220905 w 7757049"/>
              <a:gd name="connsiteY134" fmla="*/ 4695504 h 7184141"/>
              <a:gd name="connsiteX135" fmla="*/ 1836685 w 7757049"/>
              <a:gd name="connsiteY135" fmla="*/ 4556709 h 7184141"/>
              <a:gd name="connsiteX136" fmla="*/ 1778173 w 7757049"/>
              <a:gd name="connsiteY136" fmla="*/ 4554206 h 7184141"/>
              <a:gd name="connsiteX137" fmla="*/ 1560067 w 7757049"/>
              <a:gd name="connsiteY137" fmla="*/ 4641160 h 7184141"/>
              <a:gd name="connsiteX138" fmla="*/ 1281822 w 7757049"/>
              <a:gd name="connsiteY138" fmla="*/ 4957087 h 7184141"/>
              <a:gd name="connsiteX139" fmla="*/ 1199943 w 7757049"/>
              <a:gd name="connsiteY139" fmla="*/ 5062153 h 7184141"/>
              <a:gd name="connsiteX140" fmla="*/ 1173855 w 7757049"/>
              <a:gd name="connsiteY140" fmla="*/ 5129540 h 7184141"/>
              <a:gd name="connsiteX141" fmla="*/ 1181826 w 7757049"/>
              <a:gd name="connsiteY141" fmla="*/ 5153453 h 7184141"/>
              <a:gd name="connsiteX142" fmla="*/ 1200666 w 7757049"/>
              <a:gd name="connsiteY142" fmla="*/ 5138237 h 7184141"/>
              <a:gd name="connsiteX143" fmla="*/ 1301386 w 7757049"/>
              <a:gd name="connsiteY143" fmla="*/ 4999112 h 7184141"/>
              <a:gd name="connsiteX144" fmla="*/ 1573111 w 7757049"/>
              <a:gd name="connsiteY144" fmla="*/ 4744052 h 7184141"/>
              <a:gd name="connsiteX145" fmla="*/ 1705712 w 7757049"/>
              <a:gd name="connsiteY145" fmla="*/ 4665795 h 7184141"/>
              <a:gd name="connsiteX146" fmla="*/ 1908603 w 7757049"/>
              <a:gd name="connsiteY146" fmla="*/ 4701302 h 7184141"/>
              <a:gd name="connsiteX147" fmla="*/ 1943382 w 7757049"/>
              <a:gd name="connsiteY147" fmla="*/ 4731011 h 7184141"/>
              <a:gd name="connsiteX148" fmla="*/ 1964397 w 7757049"/>
              <a:gd name="connsiteY148" fmla="*/ 4738257 h 7184141"/>
              <a:gd name="connsiteX149" fmla="*/ 1966570 w 7757049"/>
              <a:gd name="connsiteY149" fmla="*/ 4715068 h 7184141"/>
              <a:gd name="connsiteX150" fmla="*/ 1936136 w 7757049"/>
              <a:gd name="connsiteY150" fmla="*/ 4629565 h 7184141"/>
              <a:gd name="connsiteX151" fmla="*/ 1836685 w 7757049"/>
              <a:gd name="connsiteY151" fmla="*/ 4556709 h 7184141"/>
              <a:gd name="connsiteX152" fmla="*/ 2702222 w 7757049"/>
              <a:gd name="connsiteY152" fmla="*/ 4462998 h 7184141"/>
              <a:gd name="connsiteX153" fmla="*/ 2678855 w 7757049"/>
              <a:gd name="connsiteY153" fmla="*/ 4475951 h 7184141"/>
              <a:gd name="connsiteX154" fmla="*/ 2648421 w 7757049"/>
              <a:gd name="connsiteY154" fmla="*/ 4606378 h 7184141"/>
              <a:gd name="connsiteX155" fmla="*/ 2661464 w 7757049"/>
              <a:gd name="connsiteY155" fmla="*/ 4714345 h 7184141"/>
              <a:gd name="connsiteX156" fmla="*/ 2627408 w 7757049"/>
              <a:gd name="connsiteY156" fmla="*/ 4745503 h 7184141"/>
              <a:gd name="connsiteX157" fmla="*/ 2580308 w 7757049"/>
              <a:gd name="connsiteY157" fmla="*/ 4707097 h 7184141"/>
              <a:gd name="connsiteX158" fmla="*/ 2570889 w 7757049"/>
              <a:gd name="connsiteY158" fmla="*/ 4620871 h 7184141"/>
              <a:gd name="connsiteX159" fmla="*/ 2578860 w 7757049"/>
              <a:gd name="connsiteY159" fmla="*/ 4561453 h 7184141"/>
              <a:gd name="connsiteX160" fmla="*/ 2481763 w 7757049"/>
              <a:gd name="connsiteY160" fmla="*/ 4744778 h 7184141"/>
              <a:gd name="connsiteX161" fmla="*/ 2553498 w 7757049"/>
              <a:gd name="connsiteY161" fmla="*/ 4874480 h 7184141"/>
              <a:gd name="connsiteX162" fmla="*/ 2846236 w 7757049"/>
              <a:gd name="connsiteY162" fmla="*/ 4868684 h 7184141"/>
              <a:gd name="connsiteX163" fmla="*/ 2931740 w 7757049"/>
              <a:gd name="connsiteY163" fmla="*/ 4763617 h 7184141"/>
              <a:gd name="connsiteX164" fmla="*/ 2957826 w 7757049"/>
              <a:gd name="connsiteY164" fmla="*/ 4673766 h 7184141"/>
              <a:gd name="connsiteX165" fmla="*/ 2938985 w 7757049"/>
              <a:gd name="connsiteY165" fmla="*/ 4600581 h 7184141"/>
              <a:gd name="connsiteX166" fmla="*/ 2906379 w 7757049"/>
              <a:gd name="connsiteY166" fmla="*/ 4584640 h 7184141"/>
              <a:gd name="connsiteX167" fmla="*/ 2724504 w 7757049"/>
              <a:gd name="connsiteY167" fmla="*/ 4474500 h 7184141"/>
              <a:gd name="connsiteX168" fmla="*/ 2702222 w 7757049"/>
              <a:gd name="connsiteY168" fmla="*/ 4462998 h 7184141"/>
              <a:gd name="connsiteX169" fmla="*/ 1035456 w 7757049"/>
              <a:gd name="connsiteY169" fmla="*/ 4102056 h 7184141"/>
              <a:gd name="connsiteX170" fmla="*/ 1012269 w 7757049"/>
              <a:gd name="connsiteY170" fmla="*/ 4123069 h 7184141"/>
              <a:gd name="connsiteX171" fmla="*/ 1013326 w 7757049"/>
              <a:gd name="connsiteY171" fmla="*/ 4127215 h 7184141"/>
              <a:gd name="connsiteX172" fmla="*/ 1018877 w 7757049"/>
              <a:gd name="connsiteY172" fmla="*/ 4111928 h 7184141"/>
              <a:gd name="connsiteX173" fmla="*/ 1036176 w 7757049"/>
              <a:gd name="connsiteY173" fmla="*/ 4107129 h 7184141"/>
              <a:gd name="connsiteX174" fmla="*/ 1084579 w 7757049"/>
              <a:gd name="connsiteY174" fmla="*/ 4132907 h 7184141"/>
              <a:gd name="connsiteX175" fmla="*/ 1087529 w 7757049"/>
              <a:gd name="connsiteY175" fmla="*/ 4140719 h 7184141"/>
              <a:gd name="connsiteX176" fmla="*/ 1088353 w 7757049"/>
              <a:gd name="connsiteY176" fmla="*/ 4139735 h 7184141"/>
              <a:gd name="connsiteX177" fmla="*/ 1035456 w 7757049"/>
              <a:gd name="connsiteY177" fmla="*/ 4102056 h 7184141"/>
              <a:gd name="connsiteX178" fmla="*/ 1044152 w 7757049"/>
              <a:gd name="connsiteY178" fmla="*/ 3988294 h 7184141"/>
              <a:gd name="connsiteX179" fmla="*/ 969518 w 7757049"/>
              <a:gd name="connsiteY179" fmla="*/ 4019452 h 7184141"/>
              <a:gd name="connsiteX180" fmla="*/ 889810 w 7757049"/>
              <a:gd name="connsiteY180" fmla="*/ 4117271 h 7184141"/>
              <a:gd name="connsiteX181" fmla="*/ 882564 w 7757049"/>
              <a:gd name="connsiteY181" fmla="*/ 4146980 h 7184141"/>
              <a:gd name="connsiteX182" fmla="*/ 883285 w 7757049"/>
              <a:gd name="connsiteY182" fmla="*/ 4147459 h 7184141"/>
              <a:gd name="connsiteX183" fmla="*/ 882379 w 7757049"/>
              <a:gd name="connsiteY183" fmla="*/ 4139010 h 7184141"/>
              <a:gd name="connsiteX184" fmla="*/ 890531 w 7757049"/>
              <a:gd name="connsiteY184" fmla="*/ 4123794 h 7184141"/>
              <a:gd name="connsiteX185" fmla="*/ 970239 w 7757049"/>
              <a:gd name="connsiteY185" fmla="*/ 4025973 h 7184141"/>
              <a:gd name="connsiteX186" fmla="*/ 1044873 w 7757049"/>
              <a:gd name="connsiteY186" fmla="*/ 3994815 h 7184141"/>
              <a:gd name="connsiteX187" fmla="*/ 1155839 w 7757049"/>
              <a:gd name="connsiteY187" fmla="*/ 4073174 h 7184141"/>
              <a:gd name="connsiteX188" fmla="*/ 1164644 w 7757049"/>
              <a:gd name="connsiteY188" fmla="*/ 4110569 h 7184141"/>
              <a:gd name="connsiteX189" fmla="*/ 1165160 w 7757049"/>
              <a:gd name="connsiteY189" fmla="*/ 4109302 h 7184141"/>
              <a:gd name="connsiteX190" fmla="*/ 1044152 w 7757049"/>
              <a:gd name="connsiteY190" fmla="*/ 3988294 h 7184141"/>
              <a:gd name="connsiteX191" fmla="*/ 5975874 w 7757049"/>
              <a:gd name="connsiteY191" fmla="*/ 4442980 h 7184141"/>
              <a:gd name="connsiteX192" fmla="*/ 6008390 w 7757049"/>
              <a:gd name="connsiteY192" fmla="*/ 4448414 h 7184141"/>
              <a:gd name="connsiteX193" fmla="*/ 5950422 w 7757049"/>
              <a:gd name="connsiteY193" fmla="*/ 4448414 h 7184141"/>
              <a:gd name="connsiteX194" fmla="*/ 5975874 w 7757049"/>
              <a:gd name="connsiteY194" fmla="*/ 4442980 h 7184141"/>
              <a:gd name="connsiteX195" fmla="*/ 4743962 w 7757049"/>
              <a:gd name="connsiteY195" fmla="*/ 4147706 h 7184141"/>
              <a:gd name="connsiteX196" fmla="*/ 4726571 w 7757049"/>
              <a:gd name="connsiteY196" fmla="*/ 4155677 h 7184141"/>
              <a:gd name="connsiteX197" fmla="*/ 4687443 w 7757049"/>
              <a:gd name="connsiteY197" fmla="*/ 4239729 h 7184141"/>
              <a:gd name="connsiteX198" fmla="*/ 4670777 w 7757049"/>
              <a:gd name="connsiteY198" fmla="*/ 4405664 h 7184141"/>
              <a:gd name="connsiteX199" fmla="*/ 4679471 w 7757049"/>
              <a:gd name="connsiteY199" fmla="*/ 4519426 h 7184141"/>
              <a:gd name="connsiteX200" fmla="*/ 4712080 w 7757049"/>
              <a:gd name="connsiteY200" fmla="*/ 4562902 h 7184141"/>
              <a:gd name="connsiteX201" fmla="*/ 4736717 w 7757049"/>
              <a:gd name="connsiteY201" fmla="*/ 4513628 h 7184141"/>
              <a:gd name="connsiteX202" fmla="*/ 4735266 w 7757049"/>
              <a:gd name="connsiteY202" fmla="*/ 4413633 h 7184141"/>
              <a:gd name="connsiteX203" fmla="*/ 4746136 w 7757049"/>
              <a:gd name="connsiteY203" fmla="*/ 4202774 h 7184141"/>
              <a:gd name="connsiteX204" fmla="*/ 4749035 w 7757049"/>
              <a:gd name="connsiteY204" fmla="*/ 4163646 h 7184141"/>
              <a:gd name="connsiteX205" fmla="*/ 4743962 w 7757049"/>
              <a:gd name="connsiteY205" fmla="*/ 4147706 h 7184141"/>
              <a:gd name="connsiteX206" fmla="*/ 4985978 w 7757049"/>
              <a:gd name="connsiteY206" fmla="*/ 4015104 h 7184141"/>
              <a:gd name="connsiteX207" fmla="*/ 5051918 w 7757049"/>
              <a:gd name="connsiteY207" fmla="*/ 4223065 h 7184141"/>
              <a:gd name="connsiteX208" fmla="*/ 5014238 w 7757049"/>
              <a:gd name="connsiteY208" fmla="*/ 4590435 h 7184141"/>
              <a:gd name="connsiteX209" fmla="*/ 5122204 w 7757049"/>
              <a:gd name="connsiteY209" fmla="*/ 4250599 h 7184141"/>
              <a:gd name="connsiteX210" fmla="*/ 4991051 w 7757049"/>
              <a:gd name="connsiteY210" fmla="*/ 4018727 h 7184141"/>
              <a:gd name="connsiteX211" fmla="*/ 4985978 w 7757049"/>
              <a:gd name="connsiteY211" fmla="*/ 4015104 h 7184141"/>
              <a:gd name="connsiteX212" fmla="*/ 3023039 w 7757049"/>
              <a:gd name="connsiteY212" fmla="*/ 3754249 h 7184141"/>
              <a:gd name="connsiteX213" fmla="*/ 2944784 w 7757049"/>
              <a:gd name="connsiteY213" fmla="*/ 3817288 h 7184141"/>
              <a:gd name="connsiteX214" fmla="*/ 2904206 w 7757049"/>
              <a:gd name="connsiteY214" fmla="*/ 3929602 h 7184141"/>
              <a:gd name="connsiteX215" fmla="*/ 2822324 w 7757049"/>
              <a:gd name="connsiteY215" fmla="*/ 4004960 h 7184141"/>
              <a:gd name="connsiteX216" fmla="*/ 2687549 w 7757049"/>
              <a:gd name="connsiteY216" fmla="*/ 4259294 h 7184141"/>
              <a:gd name="connsiteX217" fmla="*/ 2802760 w 7757049"/>
              <a:gd name="connsiteY217" fmla="*/ 4478125 h 7184141"/>
              <a:gd name="connsiteX218" fmla="*/ 2970143 w 7757049"/>
              <a:gd name="connsiteY218" fmla="*/ 4524499 h 7184141"/>
              <a:gd name="connsiteX219" fmla="*/ 3175931 w 7757049"/>
              <a:gd name="connsiteY219" fmla="*/ 4420880 h 7184141"/>
              <a:gd name="connsiteX220" fmla="*/ 3207813 w 7757049"/>
              <a:gd name="connsiteY220" fmla="*/ 4394795 h 7184141"/>
              <a:gd name="connsiteX221" fmla="*/ 3212885 w 7757049"/>
              <a:gd name="connsiteY221" fmla="*/ 4402041 h 7184141"/>
              <a:gd name="connsiteX222" fmla="*/ 3090428 w 7757049"/>
              <a:gd name="connsiteY222" fmla="*/ 4524499 h 7184141"/>
              <a:gd name="connsiteX223" fmla="*/ 3102745 w 7757049"/>
              <a:gd name="connsiteY223" fmla="*/ 4534644 h 7184141"/>
              <a:gd name="connsiteX224" fmla="*/ 3373746 w 7757049"/>
              <a:gd name="connsiteY224" fmla="*/ 4512906 h 7184141"/>
              <a:gd name="connsiteX225" fmla="*/ 3554174 w 7757049"/>
              <a:gd name="connsiteY225" fmla="*/ 4294076 h 7184141"/>
              <a:gd name="connsiteX226" fmla="*/ 3567941 w 7757049"/>
              <a:gd name="connsiteY226" fmla="*/ 4275235 h 7184141"/>
              <a:gd name="connsiteX227" fmla="*/ 3600547 w 7757049"/>
              <a:gd name="connsiteY227" fmla="*/ 4220891 h 7184141"/>
              <a:gd name="connsiteX228" fmla="*/ 3619387 w 7757049"/>
              <a:gd name="connsiteY228" fmla="*/ 4157126 h 7184141"/>
              <a:gd name="connsiteX229" fmla="*/ 3644749 w 7757049"/>
              <a:gd name="connsiteY229" fmla="*/ 4054231 h 7184141"/>
              <a:gd name="connsiteX230" fmla="*/ 3582433 w 7757049"/>
              <a:gd name="connsiteY230" fmla="*/ 3945543 h 7184141"/>
              <a:gd name="connsiteX231" fmla="*/ 3516492 w 7757049"/>
              <a:gd name="connsiteY231" fmla="*/ 3923080 h 7184141"/>
              <a:gd name="connsiteX232" fmla="*/ 3336790 w 7757049"/>
              <a:gd name="connsiteY232" fmla="*/ 4018727 h 7184141"/>
              <a:gd name="connsiteX233" fmla="*/ 3310706 w 7757049"/>
              <a:gd name="connsiteY233" fmla="*/ 4096259 h 7184141"/>
              <a:gd name="connsiteX234" fmla="*/ 3306359 w 7757049"/>
              <a:gd name="connsiteY234" fmla="*/ 4038291 h 7184141"/>
              <a:gd name="connsiteX235" fmla="*/ 3342588 w 7757049"/>
              <a:gd name="connsiteY235" fmla="*/ 3891921 h 7184141"/>
              <a:gd name="connsiteX236" fmla="*/ 3317226 w 7757049"/>
              <a:gd name="connsiteY236" fmla="*/ 3826707 h 7184141"/>
              <a:gd name="connsiteX237" fmla="*/ 3023039 w 7757049"/>
              <a:gd name="connsiteY237" fmla="*/ 3754249 h 7184141"/>
              <a:gd name="connsiteX238" fmla="*/ 4816161 w 7757049"/>
              <a:gd name="connsiteY238" fmla="*/ 3933208 h 7184141"/>
              <a:gd name="connsiteX239" fmla="*/ 4760627 w 7757049"/>
              <a:gd name="connsiteY239" fmla="*/ 3957865 h 7184141"/>
              <a:gd name="connsiteX240" fmla="*/ 4750483 w 7757049"/>
              <a:gd name="connsiteY240" fmla="*/ 4048435 h 7184141"/>
              <a:gd name="connsiteX241" fmla="*/ 4830189 w 7757049"/>
              <a:gd name="connsiteY241" fmla="*/ 4308567 h 7184141"/>
              <a:gd name="connsiteX242" fmla="*/ 4547595 w 7757049"/>
              <a:gd name="connsiteY242" fmla="*/ 5171567 h 7184141"/>
              <a:gd name="connsiteX243" fmla="*/ 4437455 w 7757049"/>
              <a:gd name="connsiteY243" fmla="*/ 5284606 h 7184141"/>
              <a:gd name="connsiteX244" fmla="*/ 4417891 w 7757049"/>
              <a:gd name="connsiteY244" fmla="*/ 5324458 h 7184141"/>
              <a:gd name="connsiteX245" fmla="*/ 4983080 w 7757049"/>
              <a:gd name="connsiteY245" fmla="*/ 4300596 h 7184141"/>
              <a:gd name="connsiteX246" fmla="*/ 4942503 w 7757049"/>
              <a:gd name="connsiteY246" fmla="*/ 4060753 h 7184141"/>
              <a:gd name="connsiteX247" fmla="*/ 4838159 w 7757049"/>
              <a:gd name="connsiteY247" fmla="*/ 3941926 h 7184141"/>
              <a:gd name="connsiteX248" fmla="*/ 4816161 w 7757049"/>
              <a:gd name="connsiteY248" fmla="*/ 3933208 h 7184141"/>
              <a:gd name="connsiteX249" fmla="*/ 4304400 w 7757049"/>
              <a:gd name="connsiteY249" fmla="*/ 3731665 h 7184141"/>
              <a:gd name="connsiteX250" fmla="*/ 4278043 w 7757049"/>
              <a:gd name="connsiteY250" fmla="*/ 3733240 h 7184141"/>
              <a:gd name="connsiteX251" fmla="*/ 4234567 w 7757049"/>
              <a:gd name="connsiteY251" fmla="*/ 3799180 h 7184141"/>
              <a:gd name="connsiteX252" fmla="*/ 4229494 w 7757049"/>
              <a:gd name="connsiteY252" fmla="*/ 3871640 h 7184141"/>
              <a:gd name="connsiteX253" fmla="*/ 3957770 w 7757049"/>
              <a:gd name="connsiteY253" fmla="*/ 4428850 h 7184141"/>
              <a:gd name="connsiteX254" fmla="*/ 3461424 w 7757049"/>
              <a:gd name="connsiteY254" fmla="*/ 4841149 h 7184141"/>
              <a:gd name="connsiteX255" fmla="*/ 3141148 w 7757049"/>
              <a:gd name="connsiteY255" fmla="*/ 5013604 h 7184141"/>
              <a:gd name="connsiteX256" fmla="*/ 1949904 w 7757049"/>
              <a:gd name="connsiteY256" fmla="*/ 5548361 h 7184141"/>
              <a:gd name="connsiteX257" fmla="*/ 1220955 w 7757049"/>
              <a:gd name="connsiteY257" fmla="*/ 5777335 h 7184141"/>
              <a:gd name="connsiteX258" fmla="*/ 1120237 w 7757049"/>
              <a:gd name="connsiteY258" fmla="*/ 5819361 h 7184141"/>
              <a:gd name="connsiteX259" fmla="*/ 1092701 w 7757049"/>
              <a:gd name="connsiteY259" fmla="*/ 5883852 h 7184141"/>
              <a:gd name="connsiteX260" fmla="*/ 1203564 w 7757049"/>
              <a:gd name="connsiteY260" fmla="*/ 5957760 h 7184141"/>
              <a:gd name="connsiteX261" fmla="*/ 1426018 w 7757049"/>
              <a:gd name="connsiteY261" fmla="*/ 5898344 h 7184141"/>
              <a:gd name="connsiteX262" fmla="*/ 1494130 w 7757049"/>
              <a:gd name="connsiteY262" fmla="*/ 5883852 h 7184141"/>
              <a:gd name="connsiteX263" fmla="*/ 1527462 w 7757049"/>
              <a:gd name="connsiteY263" fmla="*/ 5867186 h 7184141"/>
              <a:gd name="connsiteX264" fmla="*/ 1543402 w 7757049"/>
              <a:gd name="connsiteY264" fmla="*/ 5861388 h 7184141"/>
              <a:gd name="connsiteX265" fmla="*/ 1590502 w 7757049"/>
              <a:gd name="connsiteY265" fmla="*/ 5849796 h 7184141"/>
              <a:gd name="connsiteX266" fmla="*/ 2445534 w 7757049"/>
              <a:gd name="connsiteY266" fmla="*/ 5525173 h 7184141"/>
              <a:gd name="connsiteX267" fmla="*/ 3475191 w 7757049"/>
              <a:gd name="connsiteY267" fmla="*/ 4983172 h 7184141"/>
              <a:gd name="connsiteX268" fmla="*/ 3637501 w 7757049"/>
              <a:gd name="connsiteY268" fmla="*/ 4894044 h 7184141"/>
              <a:gd name="connsiteX269" fmla="*/ 4138194 w 7757049"/>
              <a:gd name="connsiteY269" fmla="*/ 4477398 h 7184141"/>
              <a:gd name="connsiteX270" fmla="*/ 4365720 w 7757049"/>
              <a:gd name="connsiteY270" fmla="*/ 3884679 h 7184141"/>
              <a:gd name="connsiteX271" fmla="*/ 4354125 w 7757049"/>
              <a:gd name="connsiteY271" fmla="*/ 3775992 h 7184141"/>
              <a:gd name="connsiteX272" fmla="*/ 4304400 w 7757049"/>
              <a:gd name="connsiteY272" fmla="*/ 3731665 h 7184141"/>
              <a:gd name="connsiteX273" fmla="*/ 3410701 w 7757049"/>
              <a:gd name="connsiteY273" fmla="*/ 3528903 h 7184141"/>
              <a:gd name="connsiteX274" fmla="*/ 3159987 w 7757049"/>
              <a:gd name="connsiteY274" fmla="*/ 3510063 h 7184141"/>
              <a:gd name="connsiteX275" fmla="*/ 3131003 w 7757049"/>
              <a:gd name="connsiteY275" fmla="*/ 3515135 h 7184141"/>
              <a:gd name="connsiteX276" fmla="*/ 3151293 w 7757049"/>
              <a:gd name="connsiteY276" fmla="*/ 3525279 h 7184141"/>
              <a:gd name="connsiteX277" fmla="*/ 3387515 w 7757049"/>
              <a:gd name="connsiteY277" fmla="*/ 3555713 h 7184141"/>
              <a:gd name="connsiteX278" fmla="*/ 3446205 w 7757049"/>
              <a:gd name="connsiteY278" fmla="*/ 3570205 h 7184141"/>
              <a:gd name="connsiteX279" fmla="*/ 3462147 w 7757049"/>
              <a:gd name="connsiteY279" fmla="*/ 3573828 h 7184141"/>
              <a:gd name="connsiteX280" fmla="*/ 3461423 w 7757049"/>
              <a:gd name="connsiteY280" fmla="*/ 3557885 h 7184141"/>
              <a:gd name="connsiteX281" fmla="*/ 3410701 w 7757049"/>
              <a:gd name="connsiteY281" fmla="*/ 3528903 h 7184141"/>
              <a:gd name="connsiteX282" fmla="*/ 3443671 w 7757049"/>
              <a:gd name="connsiteY282" fmla="*/ 3456714 h 7184141"/>
              <a:gd name="connsiteX283" fmla="*/ 3410701 w 7757049"/>
              <a:gd name="connsiteY283" fmla="*/ 3452819 h 7184141"/>
              <a:gd name="connsiteX284" fmla="*/ 3220853 w 7757049"/>
              <a:gd name="connsiteY284" fmla="*/ 3432529 h 7184141"/>
              <a:gd name="connsiteX285" fmla="*/ 3127382 w 7757049"/>
              <a:gd name="connsiteY285" fmla="*/ 3425285 h 7184141"/>
              <a:gd name="connsiteX286" fmla="*/ 3179551 w 7757049"/>
              <a:gd name="connsiteY286" fmla="*/ 3448472 h 7184141"/>
              <a:gd name="connsiteX287" fmla="*/ 3407803 w 7757049"/>
              <a:gd name="connsiteY287" fmla="*/ 3495572 h 7184141"/>
              <a:gd name="connsiteX288" fmla="*/ 3470842 w 7757049"/>
              <a:gd name="connsiteY288" fmla="*/ 3526004 h 7184141"/>
              <a:gd name="connsiteX289" fmla="*/ 3489681 w 7757049"/>
              <a:gd name="connsiteY289" fmla="*/ 3531077 h 7184141"/>
              <a:gd name="connsiteX290" fmla="*/ 3499826 w 7757049"/>
              <a:gd name="connsiteY290" fmla="*/ 3513686 h 7184141"/>
              <a:gd name="connsiteX291" fmla="*/ 3474467 w 7757049"/>
              <a:gd name="connsiteY291" fmla="*/ 3468761 h 7184141"/>
              <a:gd name="connsiteX292" fmla="*/ 3443671 w 7757049"/>
              <a:gd name="connsiteY292" fmla="*/ 3456714 h 7184141"/>
              <a:gd name="connsiteX293" fmla="*/ 6914868 w 7757049"/>
              <a:gd name="connsiteY293" fmla="*/ 3864388 h 7184141"/>
              <a:gd name="connsiteX294" fmla="*/ 6666331 w 7757049"/>
              <a:gd name="connsiteY294" fmla="*/ 4149158 h 7184141"/>
              <a:gd name="connsiteX295" fmla="*/ 6605464 w 7757049"/>
              <a:gd name="connsiteY295" fmla="*/ 4203499 h 7184141"/>
              <a:gd name="connsiteX296" fmla="*/ 6569958 w 7757049"/>
              <a:gd name="connsiteY296" fmla="*/ 4229582 h 7184141"/>
              <a:gd name="connsiteX297" fmla="*/ 6492425 w 7757049"/>
              <a:gd name="connsiteY297" fmla="*/ 4282480 h 7184141"/>
              <a:gd name="connsiteX298" fmla="*/ 6373591 w 7757049"/>
              <a:gd name="connsiteY298" fmla="*/ 4362911 h 7184141"/>
              <a:gd name="connsiteX299" fmla="*/ 6065635 w 7757049"/>
              <a:gd name="connsiteY299" fmla="*/ 4436094 h 7184141"/>
              <a:gd name="connsiteX300" fmla="*/ 6195340 w 7757049"/>
              <a:gd name="connsiteY300" fmla="*/ 4386097 h 7184141"/>
              <a:gd name="connsiteX301" fmla="*/ 6363446 w 7757049"/>
              <a:gd name="connsiteY301" fmla="*/ 4313638 h 7184141"/>
              <a:gd name="connsiteX302" fmla="*/ 6513440 w 7757049"/>
              <a:gd name="connsiteY302" fmla="*/ 4228859 h 7184141"/>
              <a:gd name="connsiteX303" fmla="*/ 6622855 w 7757049"/>
              <a:gd name="connsiteY303" fmla="*/ 4144086 h 7184141"/>
              <a:gd name="connsiteX304" fmla="*/ 6875739 w 7757049"/>
              <a:gd name="connsiteY304" fmla="*/ 3890473 h 7184141"/>
              <a:gd name="connsiteX305" fmla="*/ 6914868 w 7757049"/>
              <a:gd name="connsiteY305" fmla="*/ 3864388 h 7184141"/>
              <a:gd name="connsiteX306" fmla="*/ 3764146 w 7757049"/>
              <a:gd name="connsiteY306" fmla="*/ 3437059 h 7184141"/>
              <a:gd name="connsiteX307" fmla="*/ 3736046 w 7757049"/>
              <a:gd name="connsiteY307" fmla="*/ 3440500 h 7184141"/>
              <a:gd name="connsiteX308" fmla="*/ 3670108 w 7757049"/>
              <a:gd name="connsiteY308" fmla="*/ 3476731 h 7184141"/>
              <a:gd name="connsiteX309" fmla="*/ 3662864 w 7757049"/>
              <a:gd name="connsiteY309" fmla="*/ 3531802 h 7184141"/>
              <a:gd name="connsiteX310" fmla="*/ 3732421 w 7757049"/>
              <a:gd name="connsiteY310" fmla="*/ 3652810 h 7184141"/>
              <a:gd name="connsiteX311" fmla="*/ 3688222 w 7757049"/>
              <a:gd name="connsiteY311" fmla="*/ 4252048 h 7184141"/>
              <a:gd name="connsiteX312" fmla="*/ 3307085 w 7757049"/>
              <a:gd name="connsiteY312" fmla="*/ 4631739 h 7184141"/>
              <a:gd name="connsiteX313" fmla="*/ 2665811 w 7757049"/>
              <a:gd name="connsiteY313" fmla="*/ 5006358 h 7184141"/>
              <a:gd name="connsiteX314" fmla="*/ 1201391 w 7757049"/>
              <a:gd name="connsiteY314" fmla="*/ 5552708 h 7184141"/>
              <a:gd name="connsiteX315" fmla="*/ 1105745 w 7757049"/>
              <a:gd name="connsiteY315" fmla="*/ 5496189 h 7184141"/>
              <a:gd name="connsiteX316" fmla="*/ 845612 w 7757049"/>
              <a:gd name="connsiteY316" fmla="*/ 5257796 h 7184141"/>
              <a:gd name="connsiteX317" fmla="*/ 810829 w 7757049"/>
              <a:gd name="connsiteY317" fmla="*/ 5249825 h 7184141"/>
              <a:gd name="connsiteX318" fmla="*/ 965895 w 7757049"/>
              <a:gd name="connsiteY318" fmla="*/ 5251999 h 7184141"/>
              <a:gd name="connsiteX319" fmla="*/ 1008645 w 7757049"/>
              <a:gd name="connsiteY319" fmla="*/ 5213595 h 7184141"/>
              <a:gd name="connsiteX320" fmla="*/ 1050673 w 7757049"/>
              <a:gd name="connsiteY320" fmla="*/ 4839701 h 7184141"/>
              <a:gd name="connsiteX321" fmla="*/ 1088353 w 7757049"/>
              <a:gd name="connsiteY321" fmla="*/ 4791152 h 7184141"/>
              <a:gd name="connsiteX322" fmla="*/ 1205738 w 7757049"/>
              <a:gd name="connsiteY322" fmla="*/ 4741155 h 7184141"/>
              <a:gd name="connsiteX323" fmla="*/ 1219507 w 7757049"/>
              <a:gd name="connsiteY323" fmla="*/ 4723765 h 7184141"/>
              <a:gd name="connsiteX324" fmla="*/ 1198492 w 7757049"/>
              <a:gd name="connsiteY324" fmla="*/ 4717242 h 7184141"/>
              <a:gd name="connsiteX325" fmla="*/ 1106467 w 7757049"/>
              <a:gd name="connsiteY325" fmla="*/ 4736806 h 7184141"/>
              <a:gd name="connsiteX326" fmla="*/ 1080382 w 7757049"/>
              <a:gd name="connsiteY326" fmla="*/ 4715068 h 7184141"/>
              <a:gd name="connsiteX327" fmla="*/ 1095600 w 7757049"/>
              <a:gd name="connsiteY327" fmla="*/ 4381751 h 7184141"/>
              <a:gd name="connsiteX328" fmla="*/ 1107918 w 7757049"/>
              <a:gd name="connsiteY328" fmla="*/ 4257846 h 7184141"/>
              <a:gd name="connsiteX329" fmla="*/ 1074585 w 7757049"/>
              <a:gd name="connsiteY329" fmla="*/ 4201327 h 7184141"/>
              <a:gd name="connsiteX330" fmla="*/ 912273 w 7757049"/>
              <a:gd name="connsiteY330" fmla="*/ 4318710 h 7184141"/>
              <a:gd name="connsiteX331" fmla="*/ 876768 w 7757049"/>
              <a:gd name="connsiteY331" fmla="*/ 4623044 h 7184141"/>
              <a:gd name="connsiteX332" fmla="*/ 879667 w 7757049"/>
              <a:gd name="connsiteY332" fmla="*/ 4727387 h 7184141"/>
              <a:gd name="connsiteX333" fmla="*/ 828220 w 7757049"/>
              <a:gd name="connsiteY333" fmla="*/ 4870133 h 7184141"/>
              <a:gd name="connsiteX334" fmla="*/ 497076 w 7757049"/>
              <a:gd name="connsiteY334" fmla="*/ 5241854 h 7184141"/>
              <a:gd name="connsiteX335" fmla="*/ 305057 w 7757049"/>
              <a:gd name="connsiteY335" fmla="*/ 5790377 h 7184141"/>
              <a:gd name="connsiteX336" fmla="*/ 369547 w 7757049"/>
              <a:gd name="connsiteY336" fmla="*/ 6362089 h 7184141"/>
              <a:gd name="connsiteX337" fmla="*/ 978214 w 7757049"/>
              <a:gd name="connsiteY337" fmla="*/ 6705549 h 7184141"/>
              <a:gd name="connsiteX338" fmla="*/ 1388338 w 7757049"/>
              <a:gd name="connsiteY338" fmla="*/ 6488892 h 7184141"/>
              <a:gd name="connsiteX339" fmla="*/ 1762958 w 7757049"/>
              <a:gd name="connsiteY339" fmla="*/ 5880953 h 7184141"/>
              <a:gd name="connsiteX340" fmla="*/ 1769478 w 7757049"/>
              <a:gd name="connsiteY340" fmla="*/ 5851244 h 7184141"/>
              <a:gd name="connsiteX341" fmla="*/ 1762958 w 7757049"/>
              <a:gd name="connsiteY341" fmla="*/ 5832405 h 7184141"/>
              <a:gd name="connsiteX342" fmla="*/ 1746292 w 7757049"/>
              <a:gd name="connsiteY342" fmla="*/ 5836026 h 7184141"/>
              <a:gd name="connsiteX343" fmla="*/ 1701366 w 7757049"/>
              <a:gd name="connsiteY343" fmla="*/ 5884577 h 7184141"/>
              <a:gd name="connsiteX344" fmla="*/ 1606443 w 7757049"/>
              <a:gd name="connsiteY344" fmla="*/ 6060655 h 7184141"/>
              <a:gd name="connsiteX345" fmla="*/ 1482535 w 7757049"/>
              <a:gd name="connsiteY345" fmla="*/ 6272238 h 7184141"/>
              <a:gd name="connsiteX346" fmla="*/ 1445581 w 7757049"/>
              <a:gd name="connsiteY346" fmla="*/ 6309194 h 7184141"/>
              <a:gd name="connsiteX347" fmla="*/ 1447030 w 7757049"/>
              <a:gd name="connsiteY347" fmla="*/ 6290352 h 7184141"/>
              <a:gd name="connsiteX348" fmla="*/ 1503549 w 7757049"/>
              <a:gd name="connsiteY348" fmla="*/ 6190359 h 7184141"/>
              <a:gd name="connsiteX349" fmla="*/ 1591227 w 7757049"/>
              <a:gd name="connsiteY349" fmla="*/ 5988918 h 7184141"/>
              <a:gd name="connsiteX350" fmla="*/ 1513692 w 7757049"/>
              <a:gd name="connsiteY350" fmla="*/ 5918633 h 7184141"/>
              <a:gd name="connsiteX351" fmla="*/ 1433988 w 7757049"/>
              <a:gd name="connsiteY351" fmla="*/ 5954864 h 7184141"/>
              <a:gd name="connsiteX352" fmla="*/ 1101395 w 7757049"/>
              <a:gd name="connsiteY352" fmla="*/ 6149779 h 7184141"/>
              <a:gd name="connsiteX353" fmla="*/ 707936 w 7757049"/>
              <a:gd name="connsiteY353" fmla="*/ 6299048 h 7184141"/>
              <a:gd name="connsiteX354" fmla="*/ 668808 w 7757049"/>
              <a:gd name="connsiteY354" fmla="*/ 6314263 h 7184141"/>
              <a:gd name="connsiteX355" fmla="*/ 658663 w 7757049"/>
              <a:gd name="connsiteY355" fmla="*/ 6331654 h 7184141"/>
              <a:gd name="connsiteX356" fmla="*/ 673878 w 7757049"/>
              <a:gd name="connsiteY356" fmla="*/ 6338900 h 7184141"/>
              <a:gd name="connsiteX357" fmla="*/ 691994 w 7757049"/>
              <a:gd name="connsiteY357" fmla="*/ 6370060 h 7184141"/>
              <a:gd name="connsiteX358" fmla="*/ 712285 w 7757049"/>
              <a:gd name="connsiteY358" fmla="*/ 6407739 h 7184141"/>
              <a:gd name="connsiteX359" fmla="*/ 783294 w 7757049"/>
              <a:gd name="connsiteY359" fmla="*/ 6478750 h 7184141"/>
              <a:gd name="connsiteX360" fmla="*/ 814452 w 7757049"/>
              <a:gd name="connsiteY360" fmla="*/ 6505561 h 7184141"/>
              <a:gd name="connsiteX361" fmla="*/ 926043 w 7757049"/>
              <a:gd name="connsiteY361" fmla="*/ 6556282 h 7184141"/>
              <a:gd name="connsiteX362" fmla="*/ 731124 w 7757049"/>
              <a:gd name="connsiteY362" fmla="*/ 6462084 h 7184141"/>
              <a:gd name="connsiteX363" fmla="*/ 689096 w 7757049"/>
              <a:gd name="connsiteY363" fmla="*/ 6417158 h 7184141"/>
              <a:gd name="connsiteX364" fmla="*/ 610115 w 7757049"/>
              <a:gd name="connsiteY364" fmla="*/ 6307017 h 7184141"/>
              <a:gd name="connsiteX365" fmla="*/ 612289 w 7757049"/>
              <a:gd name="connsiteY365" fmla="*/ 6265716 h 7184141"/>
              <a:gd name="connsiteX366" fmla="*/ 600696 w 7757049"/>
              <a:gd name="connsiteY366" fmla="*/ 6213545 h 7184141"/>
              <a:gd name="connsiteX367" fmla="*/ 549249 w 7757049"/>
              <a:gd name="connsiteY367" fmla="*/ 6150505 h 7184141"/>
              <a:gd name="connsiteX368" fmla="*/ 554321 w 7757049"/>
              <a:gd name="connsiteY368" fmla="*/ 6090363 h 7184141"/>
              <a:gd name="connsiteX369" fmla="*/ 614462 w 7757049"/>
              <a:gd name="connsiteY369" fmla="*/ 6094710 h 7184141"/>
              <a:gd name="connsiteX370" fmla="*/ 720253 w 7757049"/>
              <a:gd name="connsiteY370" fmla="*/ 6120796 h 7184141"/>
              <a:gd name="connsiteX371" fmla="*/ 768080 w 7757049"/>
              <a:gd name="connsiteY371" fmla="*/ 6133840 h 7184141"/>
              <a:gd name="connsiteX372" fmla="*/ 777499 w 7757049"/>
              <a:gd name="connsiteY372" fmla="*/ 6133114 h 7184141"/>
              <a:gd name="connsiteX373" fmla="*/ 910100 w 7757049"/>
              <a:gd name="connsiteY373" fmla="*/ 6049061 h 7184141"/>
              <a:gd name="connsiteX374" fmla="*/ 941983 w 7757049"/>
              <a:gd name="connsiteY374" fmla="*/ 6010656 h 7184141"/>
              <a:gd name="connsiteX375" fmla="*/ 803585 w 7757049"/>
              <a:gd name="connsiteY375" fmla="*/ 6036742 h 7184141"/>
              <a:gd name="connsiteX376" fmla="*/ 671705 w 7757049"/>
              <a:gd name="connsiteY376" fmla="*/ 6021526 h 7184141"/>
              <a:gd name="connsiteX377" fmla="*/ 716631 w 7757049"/>
              <a:gd name="connsiteY377" fmla="*/ 6018627 h 7184141"/>
              <a:gd name="connsiteX378" fmla="*/ 807206 w 7757049"/>
              <a:gd name="connsiteY378" fmla="*/ 6014280 h 7184141"/>
              <a:gd name="connsiteX379" fmla="*/ 1065891 w 7757049"/>
              <a:gd name="connsiteY379" fmla="*/ 5815739 h 7184141"/>
              <a:gd name="connsiteX380" fmla="*/ 1060818 w 7757049"/>
              <a:gd name="connsiteY380" fmla="*/ 5723715 h 7184141"/>
              <a:gd name="connsiteX381" fmla="*/ 1084730 w 7757049"/>
              <a:gd name="connsiteY381" fmla="*/ 5728062 h 7184141"/>
              <a:gd name="connsiteX382" fmla="*/ 1180378 w 7757049"/>
              <a:gd name="connsiteY382" fmla="*/ 5738930 h 7184141"/>
              <a:gd name="connsiteX383" fmla="*/ 1905703 w 7757049"/>
              <a:gd name="connsiteY383" fmla="*/ 5510681 h 7184141"/>
              <a:gd name="connsiteX384" fmla="*/ 3111441 w 7757049"/>
              <a:gd name="connsiteY384" fmla="*/ 4962157 h 7184141"/>
              <a:gd name="connsiteX385" fmla="*/ 3524465 w 7757049"/>
              <a:gd name="connsiteY385" fmla="*/ 4703476 h 7184141"/>
              <a:gd name="connsiteX386" fmla="*/ 3921540 w 7757049"/>
              <a:gd name="connsiteY386" fmla="*/ 4239004 h 7184141"/>
              <a:gd name="connsiteX387" fmla="*/ 3985302 w 7757049"/>
              <a:gd name="connsiteY387" fmla="*/ 3857146 h 7184141"/>
              <a:gd name="connsiteX388" fmla="*/ 3832418 w 7757049"/>
              <a:gd name="connsiteY388" fmla="*/ 3474557 h 7184141"/>
              <a:gd name="connsiteX389" fmla="*/ 3764146 w 7757049"/>
              <a:gd name="connsiteY389" fmla="*/ 3437059 h 7184141"/>
              <a:gd name="connsiteX390" fmla="*/ 2925218 w 7757049"/>
              <a:gd name="connsiteY390" fmla="*/ 3307172 h 7184141"/>
              <a:gd name="connsiteX391" fmla="*/ 2906378 w 7757049"/>
              <a:gd name="connsiteY391" fmla="*/ 3324565 h 7184141"/>
              <a:gd name="connsiteX392" fmla="*/ 2904156 w 7757049"/>
              <a:gd name="connsiteY392" fmla="*/ 3334565 h 7184141"/>
              <a:gd name="connsiteX393" fmla="*/ 2905649 w 7757049"/>
              <a:gd name="connsiteY393" fmla="*/ 3330357 h 7184141"/>
              <a:gd name="connsiteX394" fmla="*/ 2924488 w 7757049"/>
              <a:gd name="connsiteY394" fmla="*/ 3312966 h 7184141"/>
              <a:gd name="connsiteX395" fmla="*/ 2939705 w 7757049"/>
              <a:gd name="connsiteY395" fmla="*/ 3332530 h 7184141"/>
              <a:gd name="connsiteX396" fmla="*/ 2941878 w 7757049"/>
              <a:gd name="connsiteY396" fmla="*/ 3341225 h 7184141"/>
              <a:gd name="connsiteX397" fmla="*/ 2981007 w 7757049"/>
              <a:gd name="connsiteY397" fmla="*/ 3455713 h 7184141"/>
              <a:gd name="connsiteX398" fmla="*/ 2989942 w 7757049"/>
              <a:gd name="connsiteY398" fmla="*/ 3468648 h 7184141"/>
              <a:gd name="connsiteX399" fmla="*/ 2990703 w 7757049"/>
              <a:gd name="connsiteY399" fmla="*/ 3463689 h 7184141"/>
              <a:gd name="connsiteX400" fmla="*/ 2981738 w 7757049"/>
              <a:gd name="connsiteY400" fmla="*/ 3449920 h 7184141"/>
              <a:gd name="connsiteX401" fmla="*/ 2942608 w 7757049"/>
              <a:gd name="connsiteY401" fmla="*/ 3335433 h 7184141"/>
              <a:gd name="connsiteX402" fmla="*/ 2940435 w 7757049"/>
              <a:gd name="connsiteY402" fmla="*/ 3326738 h 7184141"/>
              <a:gd name="connsiteX403" fmla="*/ 2925218 w 7757049"/>
              <a:gd name="connsiteY403" fmla="*/ 3307172 h 7184141"/>
              <a:gd name="connsiteX404" fmla="*/ 3164517 w 7757049"/>
              <a:gd name="connsiteY404" fmla="*/ 3332534 h 7184141"/>
              <a:gd name="connsiteX405" fmla="*/ 3105645 w 7757049"/>
              <a:gd name="connsiteY405" fmla="*/ 3328188 h 7184141"/>
              <a:gd name="connsiteX406" fmla="*/ 3159988 w 7757049"/>
              <a:gd name="connsiteY406" fmla="*/ 3361520 h 7184141"/>
              <a:gd name="connsiteX407" fmla="*/ 3365777 w 7757049"/>
              <a:gd name="connsiteY407" fmla="*/ 3410791 h 7184141"/>
              <a:gd name="connsiteX408" fmla="*/ 3438236 w 7757049"/>
              <a:gd name="connsiteY408" fmla="*/ 3413690 h 7184141"/>
              <a:gd name="connsiteX409" fmla="*/ 3489682 w 7757049"/>
              <a:gd name="connsiteY409" fmla="*/ 3428906 h 7184141"/>
              <a:gd name="connsiteX410" fmla="*/ 3507073 w 7757049"/>
              <a:gd name="connsiteY410" fmla="*/ 3444125 h 7184141"/>
              <a:gd name="connsiteX411" fmla="*/ 3528810 w 7757049"/>
              <a:gd name="connsiteY411" fmla="*/ 3447021 h 7184141"/>
              <a:gd name="connsiteX412" fmla="*/ 3530261 w 7757049"/>
              <a:gd name="connsiteY412" fmla="*/ 3427459 h 7184141"/>
              <a:gd name="connsiteX413" fmla="*/ 3442584 w 7757049"/>
              <a:gd name="connsiteY413" fmla="*/ 3370939 h 7184141"/>
              <a:gd name="connsiteX414" fmla="*/ 3217955 w 7757049"/>
              <a:gd name="connsiteY414" fmla="*/ 3341231 h 7184141"/>
              <a:gd name="connsiteX415" fmla="*/ 3164517 w 7757049"/>
              <a:gd name="connsiteY415" fmla="*/ 3332534 h 7184141"/>
              <a:gd name="connsiteX416" fmla="*/ 2891887 w 7757049"/>
              <a:gd name="connsiteY416" fmla="*/ 3286886 h 7184141"/>
              <a:gd name="connsiteX417" fmla="*/ 2831743 w 7757049"/>
              <a:gd name="connsiteY417" fmla="*/ 3389053 h 7184141"/>
              <a:gd name="connsiteX418" fmla="*/ 2831550 w 7757049"/>
              <a:gd name="connsiteY418" fmla="*/ 3392721 h 7184141"/>
              <a:gd name="connsiteX419" fmla="*/ 2851305 w 7757049"/>
              <a:gd name="connsiteY419" fmla="*/ 3340866 h 7184141"/>
              <a:gd name="connsiteX420" fmla="*/ 2891159 w 7757049"/>
              <a:gd name="connsiteY420" fmla="*/ 3291953 h 7184141"/>
              <a:gd name="connsiteX421" fmla="*/ 2881014 w 7757049"/>
              <a:gd name="connsiteY421" fmla="*/ 3377458 h 7184141"/>
              <a:gd name="connsiteX422" fmla="*/ 2912897 w 7757049"/>
              <a:gd name="connsiteY422" fmla="*/ 3469482 h 7184141"/>
              <a:gd name="connsiteX423" fmla="*/ 2935268 w 7757049"/>
              <a:gd name="connsiteY423" fmla="*/ 3489861 h 7184141"/>
              <a:gd name="connsiteX424" fmla="*/ 2940657 w 7757049"/>
              <a:gd name="connsiteY424" fmla="*/ 3501026 h 7184141"/>
              <a:gd name="connsiteX425" fmla="*/ 2941747 w 7757049"/>
              <a:gd name="connsiteY425" fmla="*/ 3496918 h 7184141"/>
              <a:gd name="connsiteX426" fmla="*/ 2913624 w 7757049"/>
              <a:gd name="connsiteY426" fmla="*/ 3464413 h 7184141"/>
              <a:gd name="connsiteX427" fmla="*/ 2882466 w 7757049"/>
              <a:gd name="connsiteY427" fmla="*/ 3373113 h 7184141"/>
              <a:gd name="connsiteX428" fmla="*/ 2891887 w 7757049"/>
              <a:gd name="connsiteY428" fmla="*/ 3286886 h 7184141"/>
              <a:gd name="connsiteX429" fmla="*/ 3820821 w 7757049"/>
              <a:gd name="connsiteY429" fmla="*/ 3350649 h 7184141"/>
              <a:gd name="connsiteX430" fmla="*/ 3659242 w 7757049"/>
              <a:gd name="connsiteY430" fmla="*/ 3369489 h 7184141"/>
              <a:gd name="connsiteX431" fmla="*/ 3578808 w 7757049"/>
              <a:gd name="connsiteY431" fmla="*/ 3447746 h 7184141"/>
              <a:gd name="connsiteX432" fmla="*/ 3601995 w 7757049"/>
              <a:gd name="connsiteY432" fmla="*/ 3484702 h 7184141"/>
              <a:gd name="connsiteX433" fmla="*/ 3632429 w 7757049"/>
              <a:gd name="connsiteY433" fmla="*/ 3473107 h 7184141"/>
              <a:gd name="connsiteX434" fmla="*/ 3768651 w 7757049"/>
              <a:gd name="connsiteY434" fmla="*/ 3405722 h 7184141"/>
              <a:gd name="connsiteX435" fmla="*/ 3827344 w 7757049"/>
              <a:gd name="connsiteY435" fmla="*/ 3381807 h 7184141"/>
              <a:gd name="connsiteX436" fmla="*/ 3843289 w 7757049"/>
              <a:gd name="connsiteY436" fmla="*/ 3362244 h 7184141"/>
              <a:gd name="connsiteX437" fmla="*/ 3820821 w 7757049"/>
              <a:gd name="connsiteY437" fmla="*/ 3350649 h 7184141"/>
              <a:gd name="connsiteX438" fmla="*/ 2781928 w 7757049"/>
              <a:gd name="connsiteY438" fmla="*/ 3110264 h 7184141"/>
              <a:gd name="connsiteX439" fmla="*/ 2723052 w 7757049"/>
              <a:gd name="connsiteY439" fmla="*/ 3122400 h 7184141"/>
              <a:gd name="connsiteX440" fmla="*/ 2699141 w 7757049"/>
              <a:gd name="connsiteY440" fmla="*/ 3135445 h 7184141"/>
              <a:gd name="connsiteX441" fmla="*/ 2574509 w 7757049"/>
              <a:gd name="connsiteY441" fmla="*/ 3236889 h 7184141"/>
              <a:gd name="connsiteX442" fmla="*/ 2570162 w 7757049"/>
              <a:gd name="connsiteY442" fmla="*/ 3263698 h 7184141"/>
              <a:gd name="connsiteX443" fmla="*/ 2597697 w 7757049"/>
              <a:gd name="connsiteY443" fmla="*/ 3331085 h 7184141"/>
              <a:gd name="connsiteX444" fmla="*/ 2567262 w 7757049"/>
              <a:gd name="connsiteY444" fmla="*/ 3405719 h 7184141"/>
              <a:gd name="connsiteX445" fmla="*/ 2493354 w 7757049"/>
              <a:gd name="connsiteY445" fmla="*/ 3441226 h 7184141"/>
              <a:gd name="connsiteX446" fmla="*/ 2423068 w 7757049"/>
              <a:gd name="connsiteY446" fmla="*/ 3487601 h 7184141"/>
              <a:gd name="connsiteX447" fmla="*/ 2433936 w 7757049"/>
              <a:gd name="connsiteY447" fmla="*/ 3552815 h 7184141"/>
              <a:gd name="connsiteX448" fmla="*/ 2476688 w 7757049"/>
              <a:gd name="connsiteY448" fmla="*/ 3568032 h 7184141"/>
              <a:gd name="connsiteX449" fmla="*/ 2566540 w 7757049"/>
              <a:gd name="connsiteY449" fmla="*/ 3581800 h 7184141"/>
              <a:gd name="connsiteX450" fmla="*/ 2598423 w 7757049"/>
              <a:gd name="connsiteY450" fmla="*/ 3616580 h 7184141"/>
              <a:gd name="connsiteX451" fmla="*/ 2598422 w 7757049"/>
              <a:gd name="connsiteY451" fmla="*/ 3810767 h 7184141"/>
              <a:gd name="connsiteX452" fmla="*/ 2604219 w 7757049"/>
              <a:gd name="connsiteY452" fmla="*/ 3907863 h 7184141"/>
              <a:gd name="connsiteX453" fmla="*/ 2621609 w 7757049"/>
              <a:gd name="connsiteY453" fmla="*/ 3920905 h 7184141"/>
              <a:gd name="connsiteX454" fmla="*/ 2694070 w 7757049"/>
              <a:gd name="connsiteY454" fmla="*/ 3828158 h 7184141"/>
              <a:gd name="connsiteX455" fmla="*/ 2740444 w 7757049"/>
              <a:gd name="connsiteY455" fmla="*/ 3684691 h 7184141"/>
              <a:gd name="connsiteX456" fmla="*/ 2785370 w 7757049"/>
              <a:gd name="connsiteY456" fmla="*/ 3512238 h 7184141"/>
              <a:gd name="connsiteX457" fmla="*/ 2798412 w 7757049"/>
              <a:gd name="connsiteY457" fmla="*/ 3315144 h 7184141"/>
              <a:gd name="connsiteX458" fmla="*/ 2798412 w 7757049"/>
              <a:gd name="connsiteY458" fmla="*/ 3166601 h 7184141"/>
              <a:gd name="connsiteX459" fmla="*/ 2781928 w 7757049"/>
              <a:gd name="connsiteY459" fmla="*/ 3110264 h 7184141"/>
              <a:gd name="connsiteX460" fmla="*/ 2261844 w 7757049"/>
              <a:gd name="connsiteY460" fmla="*/ 3028654 h 7184141"/>
              <a:gd name="connsiteX461" fmla="*/ 2252061 w 7757049"/>
              <a:gd name="connsiteY461" fmla="*/ 3031102 h 7184141"/>
              <a:gd name="connsiteX462" fmla="*/ 2251337 w 7757049"/>
              <a:gd name="connsiteY462" fmla="*/ 3047767 h 7184141"/>
              <a:gd name="connsiteX463" fmla="*/ 2266553 w 7757049"/>
              <a:gd name="connsiteY463" fmla="*/ 3083997 h 7184141"/>
              <a:gd name="connsiteX464" fmla="*/ 2278871 w 7757049"/>
              <a:gd name="connsiteY464" fmla="*/ 3217323 h 7184141"/>
              <a:gd name="connsiteX465" fmla="*/ 2191194 w 7757049"/>
              <a:gd name="connsiteY465" fmla="*/ 3381806 h 7184141"/>
              <a:gd name="connsiteX466" fmla="*/ 2135401 w 7757049"/>
              <a:gd name="connsiteY466" fmla="*/ 3424560 h 7184141"/>
              <a:gd name="connsiteX467" fmla="*/ 2129605 w 7757049"/>
              <a:gd name="connsiteY467" fmla="*/ 3434705 h 7184141"/>
              <a:gd name="connsiteX468" fmla="*/ 2097723 w 7757049"/>
              <a:gd name="connsiteY468" fmla="*/ 3534699 h 7184141"/>
              <a:gd name="connsiteX469" fmla="*/ 1996280 w 7757049"/>
              <a:gd name="connsiteY469" fmla="*/ 3784682 h 7184141"/>
              <a:gd name="connsiteX470" fmla="*/ 1852809 w 7757049"/>
              <a:gd name="connsiteY470" fmla="*/ 4323060 h 7184141"/>
              <a:gd name="connsiteX471" fmla="*/ 1819478 w 7757049"/>
              <a:gd name="connsiteY471" fmla="*/ 4367984 h 7184141"/>
              <a:gd name="connsiteX472" fmla="*/ 1697017 w 7757049"/>
              <a:gd name="connsiteY472" fmla="*/ 4444793 h 7184141"/>
              <a:gd name="connsiteX473" fmla="*/ 1849184 w 7757049"/>
              <a:gd name="connsiteY473" fmla="*/ 4445516 h 7184141"/>
              <a:gd name="connsiteX474" fmla="*/ 1879619 w 7757049"/>
              <a:gd name="connsiteY474" fmla="*/ 4420880 h 7184141"/>
              <a:gd name="connsiteX475" fmla="*/ 1922369 w 7757049"/>
              <a:gd name="connsiteY475" fmla="*/ 4281758 h 7184141"/>
              <a:gd name="connsiteX476" fmla="*/ 2297713 w 7757049"/>
              <a:gd name="connsiteY476" fmla="*/ 3374561 h 7184141"/>
              <a:gd name="connsiteX477" fmla="*/ 2357129 w 7757049"/>
              <a:gd name="connsiteY477" fmla="*/ 3222397 h 7184141"/>
              <a:gd name="connsiteX478" fmla="*/ 2271625 w 7757049"/>
              <a:gd name="connsiteY478" fmla="*/ 3033275 h 7184141"/>
              <a:gd name="connsiteX479" fmla="*/ 2261844 w 7757049"/>
              <a:gd name="connsiteY479" fmla="*/ 3028654 h 7184141"/>
              <a:gd name="connsiteX480" fmla="*/ 6176790 w 7757049"/>
              <a:gd name="connsiteY480" fmla="*/ 3288937 h 7184141"/>
              <a:gd name="connsiteX481" fmla="*/ 6176503 w 7757049"/>
              <a:gd name="connsiteY481" fmla="*/ 3289050 h 7184141"/>
              <a:gd name="connsiteX482" fmla="*/ 6176497 w 7757049"/>
              <a:gd name="connsiteY482" fmla="*/ 3289057 h 7184141"/>
              <a:gd name="connsiteX483" fmla="*/ 1058638 w 7757049"/>
              <a:gd name="connsiteY483" fmla="*/ 2577492 h 7184141"/>
              <a:gd name="connsiteX484" fmla="*/ 1019457 w 7757049"/>
              <a:gd name="connsiteY484" fmla="*/ 2633772 h 7184141"/>
              <a:gd name="connsiteX485" fmla="*/ 1018788 w 7757049"/>
              <a:gd name="connsiteY485" fmla="*/ 2634744 h 7184141"/>
              <a:gd name="connsiteX486" fmla="*/ 1019143 w 7757049"/>
              <a:gd name="connsiteY486" fmla="*/ 2634222 h 7184141"/>
              <a:gd name="connsiteX487" fmla="*/ 1018784 w 7757049"/>
              <a:gd name="connsiteY487" fmla="*/ 2634738 h 7184141"/>
              <a:gd name="connsiteX488" fmla="*/ 1019411 w 7757049"/>
              <a:gd name="connsiteY488" fmla="*/ 2633828 h 7184141"/>
              <a:gd name="connsiteX489" fmla="*/ 1055743 w 7757049"/>
              <a:gd name="connsiteY489" fmla="*/ 2580401 h 7184141"/>
              <a:gd name="connsiteX490" fmla="*/ 1057643 w 7757049"/>
              <a:gd name="connsiteY490" fmla="*/ 2578229 h 7184141"/>
              <a:gd name="connsiteX491" fmla="*/ 1022236 w 7757049"/>
              <a:gd name="connsiteY491" fmla="*/ 2629729 h 7184141"/>
              <a:gd name="connsiteX492" fmla="*/ 1055739 w 7757049"/>
              <a:gd name="connsiteY492" fmla="*/ 2581116 h 7184141"/>
              <a:gd name="connsiteX493" fmla="*/ 1058638 w 7757049"/>
              <a:gd name="connsiteY493" fmla="*/ 2577492 h 7184141"/>
              <a:gd name="connsiteX494" fmla="*/ 1060815 w 7757049"/>
              <a:gd name="connsiteY494" fmla="*/ 2574604 h 7184141"/>
              <a:gd name="connsiteX495" fmla="*/ 1057643 w 7757049"/>
              <a:gd name="connsiteY495" fmla="*/ 2578229 h 7184141"/>
              <a:gd name="connsiteX496" fmla="*/ 1058642 w 7757049"/>
              <a:gd name="connsiteY496" fmla="*/ 2576776 h 7184141"/>
              <a:gd name="connsiteX497" fmla="*/ 1060815 w 7757049"/>
              <a:gd name="connsiteY497" fmla="*/ 2574604 h 7184141"/>
              <a:gd name="connsiteX498" fmla="*/ 1070938 w 7757049"/>
              <a:gd name="connsiteY498" fmla="*/ 2561636 h 7184141"/>
              <a:gd name="connsiteX499" fmla="*/ 1060816 w 7757049"/>
              <a:gd name="connsiteY499" fmla="*/ 2568082 h 7184141"/>
              <a:gd name="connsiteX500" fmla="*/ 1069602 w 7757049"/>
              <a:gd name="connsiteY500" fmla="*/ 2561740 h 7184141"/>
              <a:gd name="connsiteX501" fmla="*/ 4594693 w 7757049"/>
              <a:gd name="connsiteY501" fmla="*/ 3011537 h 7184141"/>
              <a:gd name="connsiteX502" fmla="*/ 4554115 w 7757049"/>
              <a:gd name="connsiteY502" fmla="*/ 3048492 h 7184141"/>
              <a:gd name="connsiteX503" fmla="*/ 4526579 w 7757049"/>
              <a:gd name="connsiteY503" fmla="*/ 3170948 h 7184141"/>
              <a:gd name="connsiteX504" fmla="*/ 4411369 w 7757049"/>
              <a:gd name="connsiteY504" fmla="*/ 3391228 h 7184141"/>
              <a:gd name="connsiteX505" fmla="*/ 4377313 w 7757049"/>
              <a:gd name="connsiteY505" fmla="*/ 3478181 h 7184141"/>
              <a:gd name="connsiteX506" fmla="*/ 4409196 w 7757049"/>
              <a:gd name="connsiteY506" fmla="*/ 3503538 h 7184141"/>
              <a:gd name="connsiteX507" fmla="*/ 4504117 w 7757049"/>
              <a:gd name="connsiteY507" fmla="*/ 3421661 h 7184141"/>
              <a:gd name="connsiteX508" fmla="*/ 4584550 w 7757049"/>
              <a:gd name="connsiteY508" fmla="*/ 3297029 h 7184141"/>
              <a:gd name="connsiteX509" fmla="*/ 4614982 w 7757049"/>
              <a:gd name="connsiteY509" fmla="*/ 3266596 h 7184141"/>
              <a:gd name="connsiteX510" fmla="*/ 4599042 w 7757049"/>
              <a:gd name="connsiteY510" fmla="*/ 3328187 h 7184141"/>
              <a:gd name="connsiteX511" fmla="*/ 4578752 w 7757049"/>
              <a:gd name="connsiteY511" fmla="*/ 3391953 h 7184141"/>
              <a:gd name="connsiteX512" fmla="*/ 4592519 w 7757049"/>
              <a:gd name="connsiteY512" fmla="*/ 3444848 h 7184141"/>
              <a:gd name="connsiteX513" fmla="*/ 4646864 w 7757049"/>
              <a:gd name="connsiteY513" fmla="*/ 3443398 h 7184141"/>
              <a:gd name="connsiteX514" fmla="*/ 4741062 w 7757049"/>
              <a:gd name="connsiteY514" fmla="*/ 3327464 h 7184141"/>
              <a:gd name="connsiteX515" fmla="*/ 4760627 w 7757049"/>
              <a:gd name="connsiteY515" fmla="*/ 3117327 h 7184141"/>
              <a:gd name="connsiteX516" fmla="*/ 4711353 w 7757049"/>
              <a:gd name="connsiteY516" fmla="*/ 3043420 h 7184141"/>
              <a:gd name="connsiteX517" fmla="*/ 4594693 w 7757049"/>
              <a:gd name="connsiteY517" fmla="*/ 3011537 h 7184141"/>
              <a:gd name="connsiteX518" fmla="*/ 6243270 w 7757049"/>
              <a:gd name="connsiteY518" fmla="*/ 3187239 h 7184141"/>
              <a:gd name="connsiteX519" fmla="*/ 6245154 w 7757049"/>
              <a:gd name="connsiteY519" fmla="*/ 3218286 h 7184141"/>
              <a:gd name="connsiteX520" fmla="*/ 6245175 w 7757049"/>
              <a:gd name="connsiteY520" fmla="*/ 3218237 h 7184141"/>
              <a:gd name="connsiteX521" fmla="*/ 6226030 w 7757049"/>
              <a:gd name="connsiteY521" fmla="*/ 3097296 h 7184141"/>
              <a:gd name="connsiteX522" fmla="*/ 6258377 w 7757049"/>
              <a:gd name="connsiteY522" fmla="*/ 3110079 h 7184141"/>
              <a:gd name="connsiteX523" fmla="*/ 6285187 w 7757049"/>
              <a:gd name="connsiteY523" fmla="*/ 3155730 h 7184141"/>
              <a:gd name="connsiteX524" fmla="*/ 6211277 w 7757049"/>
              <a:gd name="connsiteY524" fmla="*/ 3336154 h 7184141"/>
              <a:gd name="connsiteX525" fmla="*/ 6104037 w 7757049"/>
              <a:gd name="connsiteY525" fmla="*/ 3326735 h 7184141"/>
              <a:gd name="connsiteX526" fmla="*/ 6016361 w 7757049"/>
              <a:gd name="connsiteY526" fmla="*/ 3248478 h 7184141"/>
              <a:gd name="connsiteX527" fmla="*/ 5959116 w 7757049"/>
              <a:gd name="connsiteY527" fmla="*/ 3270216 h 7184141"/>
              <a:gd name="connsiteX528" fmla="*/ 5975058 w 7757049"/>
              <a:gd name="connsiteY528" fmla="*/ 3664399 h 7184141"/>
              <a:gd name="connsiteX529" fmla="*/ 5983753 w 7757049"/>
              <a:gd name="connsiteY529" fmla="*/ 3692660 h 7184141"/>
              <a:gd name="connsiteX530" fmla="*/ 5977231 w 7757049"/>
              <a:gd name="connsiteY530" fmla="*/ 3697008 h 7184141"/>
              <a:gd name="connsiteX531" fmla="*/ 5866366 w 7757049"/>
              <a:gd name="connsiteY531" fmla="*/ 3473831 h 7184141"/>
              <a:gd name="connsiteX532" fmla="*/ 5901148 w 7757049"/>
              <a:gd name="connsiteY532" fmla="*/ 3157179 h 7184141"/>
              <a:gd name="connsiteX533" fmla="*/ 5922886 w 7757049"/>
              <a:gd name="connsiteY533" fmla="*/ 3149207 h 7184141"/>
              <a:gd name="connsiteX534" fmla="*/ 5962014 w 7757049"/>
              <a:gd name="connsiteY534" fmla="*/ 3182540 h 7184141"/>
              <a:gd name="connsiteX535" fmla="*/ 5990999 w 7757049"/>
              <a:gd name="connsiteY535" fmla="*/ 3209351 h 7184141"/>
              <a:gd name="connsiteX536" fmla="*/ 6157656 w 7757049"/>
              <a:gd name="connsiteY536" fmla="*/ 3152831 h 7184141"/>
              <a:gd name="connsiteX537" fmla="*/ 6226030 w 7757049"/>
              <a:gd name="connsiteY537" fmla="*/ 3097296 h 7184141"/>
              <a:gd name="connsiteX538" fmla="*/ 3277679 w 7757049"/>
              <a:gd name="connsiteY538" fmla="*/ 2678820 h 7184141"/>
              <a:gd name="connsiteX539" fmla="*/ 3197667 w 7757049"/>
              <a:gd name="connsiteY539" fmla="*/ 2676772 h 7184141"/>
              <a:gd name="connsiteX540" fmla="*/ 2965071 w 7757049"/>
              <a:gd name="connsiteY540" fmla="*/ 2852126 h 7184141"/>
              <a:gd name="connsiteX541" fmla="*/ 2944782 w 7757049"/>
              <a:gd name="connsiteY541" fmla="*/ 3023130 h 7184141"/>
              <a:gd name="connsiteX542" fmla="*/ 2970141 w 7757049"/>
              <a:gd name="connsiteY542" fmla="*/ 3073130 h 7184141"/>
              <a:gd name="connsiteX543" fmla="*/ 3046227 w 7757049"/>
              <a:gd name="connsiteY543" fmla="*/ 3181094 h 7184141"/>
              <a:gd name="connsiteX544" fmla="*/ 3138975 w 7757049"/>
              <a:gd name="connsiteY544" fmla="*/ 3272394 h 7184141"/>
              <a:gd name="connsiteX545" fmla="*/ 3585330 w 7757049"/>
              <a:gd name="connsiteY545" fmla="*/ 3263697 h 7184141"/>
              <a:gd name="connsiteX546" fmla="*/ 3708512 w 7757049"/>
              <a:gd name="connsiteY546" fmla="*/ 3225294 h 7184141"/>
              <a:gd name="connsiteX547" fmla="*/ 3897630 w 7757049"/>
              <a:gd name="connsiteY547" fmla="*/ 3147762 h 7184141"/>
              <a:gd name="connsiteX548" fmla="*/ 3927340 w 7757049"/>
              <a:gd name="connsiteY548" fmla="*/ 3149211 h 7184141"/>
              <a:gd name="connsiteX549" fmla="*/ 3994004 w 7757049"/>
              <a:gd name="connsiteY549" fmla="*/ 3206456 h 7184141"/>
              <a:gd name="connsiteX550" fmla="*/ 4053415 w 7757049"/>
              <a:gd name="connsiteY550" fmla="*/ 3233987 h 7184141"/>
              <a:gd name="connsiteX551" fmla="*/ 4220797 w 7757049"/>
              <a:gd name="connsiteY551" fmla="*/ 3197759 h 7184141"/>
              <a:gd name="connsiteX552" fmla="*/ 4283115 w 7757049"/>
              <a:gd name="connsiteY552" fmla="*/ 3094866 h 7184141"/>
              <a:gd name="connsiteX553" fmla="*/ 4247608 w 7757049"/>
              <a:gd name="connsiteY553" fmla="*/ 2951396 h 7184141"/>
              <a:gd name="connsiteX554" fmla="*/ 4148338 w 7757049"/>
              <a:gd name="connsiteY554" fmla="*/ 2897774 h 7184141"/>
              <a:gd name="connsiteX555" fmla="*/ 4097616 w 7757049"/>
              <a:gd name="connsiteY555" fmla="*/ 2917339 h 7184141"/>
              <a:gd name="connsiteX556" fmla="*/ 3951977 w 7757049"/>
              <a:gd name="connsiteY556" fmla="*/ 2892703 h 7184141"/>
              <a:gd name="connsiteX557" fmla="*/ 3884587 w 7757049"/>
              <a:gd name="connsiteY557" fmla="*/ 2814445 h 7184141"/>
              <a:gd name="connsiteX558" fmla="*/ 3784594 w 7757049"/>
              <a:gd name="connsiteY558" fmla="*/ 2782562 h 7184141"/>
              <a:gd name="connsiteX559" fmla="*/ 3601270 w 7757049"/>
              <a:gd name="connsiteY559" fmla="*/ 2876038 h 7184141"/>
              <a:gd name="connsiteX560" fmla="*/ 3523015 w 7757049"/>
              <a:gd name="connsiteY560" fmla="*/ 2947772 h 7184141"/>
              <a:gd name="connsiteX561" fmla="*/ 3488959 w 7757049"/>
              <a:gd name="connsiteY561" fmla="*/ 2947047 h 7184141"/>
              <a:gd name="connsiteX562" fmla="*/ 3420845 w 7757049"/>
              <a:gd name="connsiteY562" fmla="*/ 2862268 h 7184141"/>
              <a:gd name="connsiteX563" fmla="*/ 3499824 w 7757049"/>
              <a:gd name="connsiteY563" fmla="*/ 2854299 h 7184141"/>
              <a:gd name="connsiteX564" fmla="*/ 3557072 w 7757049"/>
              <a:gd name="connsiteY564" fmla="*/ 2802853 h 7184141"/>
              <a:gd name="connsiteX565" fmla="*/ 3513595 w 7757049"/>
              <a:gd name="connsiteY565" fmla="*/ 2747058 h 7184141"/>
              <a:gd name="connsiteX566" fmla="*/ 3505623 w 7757049"/>
              <a:gd name="connsiteY566" fmla="*/ 2742711 h 7184141"/>
              <a:gd name="connsiteX567" fmla="*/ 3277679 w 7757049"/>
              <a:gd name="connsiteY567" fmla="*/ 2678820 h 7184141"/>
              <a:gd name="connsiteX568" fmla="*/ 5850427 w 7757049"/>
              <a:gd name="connsiteY568" fmla="*/ 3019502 h 7184141"/>
              <a:gd name="connsiteX569" fmla="*/ 5885932 w 7757049"/>
              <a:gd name="connsiteY569" fmla="*/ 3078195 h 7184141"/>
              <a:gd name="connsiteX570" fmla="*/ 5850427 w 7757049"/>
              <a:gd name="connsiteY570" fmla="*/ 3019502 h 7184141"/>
              <a:gd name="connsiteX571" fmla="*/ 5903325 w 7757049"/>
              <a:gd name="connsiteY571" fmla="*/ 3023126 h 7184141"/>
              <a:gd name="connsiteX572" fmla="*/ 5928686 w 7757049"/>
              <a:gd name="connsiteY572" fmla="*/ 3040517 h 7184141"/>
              <a:gd name="connsiteX573" fmla="*/ 6015638 w 7757049"/>
              <a:gd name="connsiteY573" fmla="*/ 3136889 h 7184141"/>
              <a:gd name="connsiteX574" fmla="*/ 6057664 w 7757049"/>
              <a:gd name="connsiteY574" fmla="*/ 3155005 h 7184141"/>
              <a:gd name="connsiteX575" fmla="*/ 6075054 w 7757049"/>
              <a:gd name="connsiteY575" fmla="*/ 3112977 h 7184141"/>
              <a:gd name="connsiteX576" fmla="*/ 6078679 w 7757049"/>
              <a:gd name="connsiteY576" fmla="*/ 3077472 h 7184141"/>
              <a:gd name="connsiteX577" fmla="*/ 6090997 w 7757049"/>
              <a:gd name="connsiteY577" fmla="*/ 3169497 h 7184141"/>
              <a:gd name="connsiteX578" fmla="*/ 6012014 w 7757049"/>
              <a:gd name="connsiteY578" fmla="*/ 3178916 h 7184141"/>
              <a:gd name="connsiteX579" fmla="*/ 5958394 w 7757049"/>
              <a:gd name="connsiteY579" fmla="*/ 3114425 h 7184141"/>
              <a:gd name="connsiteX580" fmla="*/ 5905498 w 7757049"/>
              <a:gd name="connsiteY580" fmla="*/ 3029647 h 7184141"/>
              <a:gd name="connsiteX581" fmla="*/ 5903325 w 7757049"/>
              <a:gd name="connsiteY581" fmla="*/ 3023126 h 7184141"/>
              <a:gd name="connsiteX582" fmla="*/ 6425943 w 7757049"/>
              <a:gd name="connsiteY582" fmla="*/ 2724681 h 7184141"/>
              <a:gd name="connsiteX583" fmla="*/ 6482280 w 7757049"/>
              <a:gd name="connsiteY583" fmla="*/ 2741257 h 7184141"/>
              <a:gd name="connsiteX584" fmla="*/ 6438081 w 7757049"/>
              <a:gd name="connsiteY584" fmla="*/ 2758647 h 7184141"/>
              <a:gd name="connsiteX585" fmla="*/ 6143167 w 7757049"/>
              <a:gd name="connsiteY585" fmla="*/ 2939796 h 7184141"/>
              <a:gd name="connsiteX586" fmla="*/ 6097518 w 7757049"/>
              <a:gd name="connsiteY586" fmla="*/ 2988345 h 7184141"/>
              <a:gd name="connsiteX587" fmla="*/ 6074329 w 7757049"/>
              <a:gd name="connsiteY587" fmla="*/ 2985448 h 7184141"/>
              <a:gd name="connsiteX588" fmla="*/ 6088098 w 7757049"/>
              <a:gd name="connsiteY588" fmla="*/ 2866614 h 7184141"/>
              <a:gd name="connsiteX589" fmla="*/ 6353303 w 7757049"/>
              <a:gd name="connsiteY589" fmla="*/ 2728215 h 7184141"/>
              <a:gd name="connsiteX590" fmla="*/ 6425943 w 7757049"/>
              <a:gd name="connsiteY590" fmla="*/ 2724681 h 7184141"/>
              <a:gd name="connsiteX591" fmla="*/ 6603290 w 7757049"/>
              <a:gd name="connsiteY591" fmla="*/ 2738357 h 7184141"/>
              <a:gd name="connsiteX592" fmla="*/ 6688068 w 7757049"/>
              <a:gd name="connsiteY592" fmla="*/ 2796325 h 7184141"/>
              <a:gd name="connsiteX593" fmla="*/ 6781541 w 7757049"/>
              <a:gd name="connsiteY593" fmla="*/ 3014430 h 7184141"/>
              <a:gd name="connsiteX594" fmla="*/ 6740964 w 7757049"/>
              <a:gd name="connsiteY594" fmla="*/ 3387602 h 7184141"/>
              <a:gd name="connsiteX595" fmla="*/ 6422863 w 7757049"/>
              <a:gd name="connsiteY595" fmla="*/ 3789755 h 7184141"/>
              <a:gd name="connsiteX596" fmla="*/ 6115631 w 7757049"/>
              <a:gd name="connsiteY596" fmla="*/ 3854970 h 7184141"/>
              <a:gd name="connsiteX597" fmla="*/ 5944626 w 7757049"/>
              <a:gd name="connsiteY597" fmla="*/ 3744105 h 7184141"/>
              <a:gd name="connsiteX598" fmla="*/ 5965639 w 7757049"/>
              <a:gd name="connsiteY598" fmla="*/ 3749178 h 7184141"/>
              <a:gd name="connsiteX599" fmla="*/ 6399677 w 7757049"/>
              <a:gd name="connsiteY599" fmla="*/ 3755697 h 7184141"/>
              <a:gd name="connsiteX600" fmla="*/ 6736616 w 7757049"/>
              <a:gd name="connsiteY600" fmla="*/ 3277462 h 7184141"/>
              <a:gd name="connsiteX601" fmla="*/ 6743863 w 7757049"/>
              <a:gd name="connsiteY601" fmla="*/ 2973128 h 7184141"/>
              <a:gd name="connsiteX602" fmla="*/ 6603290 w 7757049"/>
              <a:gd name="connsiteY602" fmla="*/ 2738357 h 7184141"/>
              <a:gd name="connsiteX603" fmla="*/ 4730918 w 7757049"/>
              <a:gd name="connsiteY603" fmla="*/ 2462016 h 7184141"/>
              <a:gd name="connsiteX604" fmla="*/ 4625852 w 7757049"/>
              <a:gd name="connsiteY604" fmla="*/ 2471707 h 7184141"/>
              <a:gd name="connsiteX605" fmla="*/ 4617155 w 7757049"/>
              <a:gd name="connsiteY605" fmla="*/ 2510111 h 7184141"/>
              <a:gd name="connsiteX606" fmla="*/ 4637445 w 7757049"/>
              <a:gd name="connsiteY606" fmla="*/ 2545617 h 7184141"/>
              <a:gd name="connsiteX607" fmla="*/ 4658458 w 7757049"/>
              <a:gd name="connsiteY607" fmla="*/ 2570253 h 7184141"/>
              <a:gd name="connsiteX608" fmla="*/ 4532377 w 7757049"/>
              <a:gd name="connsiteY608" fmla="*/ 2754302 h 7184141"/>
              <a:gd name="connsiteX609" fmla="*/ 4257028 w 7757049"/>
              <a:gd name="connsiteY609" fmla="*/ 3236162 h 7184141"/>
              <a:gd name="connsiteX610" fmla="*/ 4004867 w 7757049"/>
              <a:gd name="connsiteY610" fmla="*/ 3702804 h 7184141"/>
              <a:gd name="connsiteX611" fmla="*/ 3994722 w 7757049"/>
              <a:gd name="connsiteY611" fmla="*/ 3754253 h 7184141"/>
              <a:gd name="connsiteX612" fmla="*/ 4012838 w 7757049"/>
              <a:gd name="connsiteY612" fmla="*/ 3772370 h 7184141"/>
              <a:gd name="connsiteX613" fmla="*/ 4032402 w 7757049"/>
              <a:gd name="connsiteY613" fmla="*/ 3760773 h 7184141"/>
              <a:gd name="connsiteX614" fmla="*/ 4067184 w 7757049"/>
              <a:gd name="connsiteY614" fmla="*/ 3704256 h 7184141"/>
              <a:gd name="connsiteX615" fmla="*/ 4438903 w 7757049"/>
              <a:gd name="connsiteY615" fmla="*/ 3057912 h 7184141"/>
              <a:gd name="connsiteX616" fmla="*/ 4660631 w 7757049"/>
              <a:gd name="connsiteY616" fmla="*/ 2660827 h 7184141"/>
              <a:gd name="connsiteX617" fmla="*/ 4688167 w 7757049"/>
              <a:gd name="connsiteY617" fmla="*/ 2578948 h 7184141"/>
              <a:gd name="connsiteX618" fmla="*/ 4696862 w 7757049"/>
              <a:gd name="connsiteY618" fmla="*/ 2568080 h 7184141"/>
              <a:gd name="connsiteX619" fmla="*/ 4708455 w 7757049"/>
              <a:gd name="connsiteY619" fmla="*/ 2576049 h 7184141"/>
              <a:gd name="connsiteX620" fmla="*/ 4712079 w 7757049"/>
              <a:gd name="connsiteY620" fmla="*/ 2590541 h 7184141"/>
              <a:gd name="connsiteX621" fmla="*/ 4745410 w 7757049"/>
              <a:gd name="connsiteY621" fmla="*/ 2602859 h 7184141"/>
              <a:gd name="connsiteX622" fmla="*/ 4817147 w 7757049"/>
              <a:gd name="connsiteY622" fmla="*/ 2537646 h 7184141"/>
              <a:gd name="connsiteX623" fmla="*/ 4818595 w 7757049"/>
              <a:gd name="connsiteY623" fmla="*/ 2520256 h 7184141"/>
              <a:gd name="connsiteX624" fmla="*/ 4730918 w 7757049"/>
              <a:gd name="connsiteY624" fmla="*/ 2462016 h 7184141"/>
              <a:gd name="connsiteX625" fmla="*/ 5827069 w 7757049"/>
              <a:gd name="connsiteY625" fmla="*/ 2601396 h 7184141"/>
              <a:gd name="connsiteX626" fmla="*/ 5871439 w 7757049"/>
              <a:gd name="connsiteY626" fmla="*/ 2620247 h 7184141"/>
              <a:gd name="connsiteX627" fmla="*/ 5723621 w 7757049"/>
              <a:gd name="connsiteY627" fmla="*/ 2678215 h 7184141"/>
              <a:gd name="connsiteX628" fmla="*/ 5701160 w 7757049"/>
              <a:gd name="connsiteY628" fmla="*/ 2689083 h 7184141"/>
              <a:gd name="connsiteX629" fmla="*/ 5698984 w 7757049"/>
              <a:gd name="connsiteY629" fmla="*/ 2672417 h 7184141"/>
              <a:gd name="connsiteX630" fmla="*/ 5827069 w 7757049"/>
              <a:gd name="connsiteY630" fmla="*/ 2601396 h 7184141"/>
              <a:gd name="connsiteX631" fmla="*/ 5413131 w 7757049"/>
              <a:gd name="connsiteY631" fmla="*/ 2420510 h 7184141"/>
              <a:gd name="connsiteX632" fmla="*/ 5383784 w 7757049"/>
              <a:gd name="connsiteY632" fmla="*/ 2449247 h 7184141"/>
              <a:gd name="connsiteX633" fmla="*/ 5160607 w 7757049"/>
              <a:gd name="connsiteY633" fmla="*/ 2787634 h 7184141"/>
              <a:gd name="connsiteX634" fmla="*/ 4977284 w 7757049"/>
              <a:gd name="connsiteY634" fmla="*/ 3333259 h 7184141"/>
              <a:gd name="connsiteX635" fmla="*/ 4930183 w 7757049"/>
              <a:gd name="connsiteY635" fmla="*/ 3553541 h 7184141"/>
              <a:gd name="connsiteX636" fmla="*/ 4953369 w 7757049"/>
              <a:gd name="connsiteY636" fmla="*/ 3609333 h 7184141"/>
              <a:gd name="connsiteX637" fmla="*/ 4980180 w 7757049"/>
              <a:gd name="connsiteY637" fmla="*/ 3561507 h 7184141"/>
              <a:gd name="connsiteX638" fmla="*/ 4985253 w 7757049"/>
              <a:gd name="connsiteY638" fmla="*/ 3541220 h 7184141"/>
              <a:gd name="connsiteX639" fmla="*/ 5049743 w 7757049"/>
              <a:gd name="connsiteY639" fmla="*/ 3278914 h 7184141"/>
              <a:gd name="connsiteX640" fmla="*/ 5395377 w 7757049"/>
              <a:gd name="connsiteY640" fmla="*/ 2518807 h 7184141"/>
              <a:gd name="connsiteX641" fmla="*/ 5420739 w 7757049"/>
              <a:gd name="connsiteY641" fmla="*/ 2473881 h 7184141"/>
              <a:gd name="connsiteX642" fmla="*/ 5425812 w 7757049"/>
              <a:gd name="connsiteY642" fmla="*/ 2423159 h 7184141"/>
              <a:gd name="connsiteX643" fmla="*/ 5413131 w 7757049"/>
              <a:gd name="connsiteY643" fmla="*/ 2420510 h 7184141"/>
              <a:gd name="connsiteX644" fmla="*/ 5150461 w 7757049"/>
              <a:gd name="connsiteY644" fmla="*/ 1943745 h 7184141"/>
              <a:gd name="connsiteX645" fmla="*/ 5138143 w 7757049"/>
              <a:gd name="connsiteY645" fmla="*/ 1949995 h 7184141"/>
              <a:gd name="connsiteX646" fmla="*/ 4985253 w 7757049"/>
              <a:gd name="connsiteY646" fmla="*/ 2063033 h 7184141"/>
              <a:gd name="connsiteX647" fmla="*/ 4753381 w 7757049"/>
              <a:gd name="connsiteY647" fmla="*/ 2378235 h 7184141"/>
              <a:gd name="connsiteX648" fmla="*/ 4741062 w 7757049"/>
              <a:gd name="connsiteY648" fmla="*/ 2402146 h 7184141"/>
              <a:gd name="connsiteX649" fmla="*/ 4775119 w 7757049"/>
              <a:gd name="connsiteY649" fmla="*/ 2447070 h 7184141"/>
              <a:gd name="connsiteX650" fmla="*/ 4815696 w 7757049"/>
              <a:gd name="connsiteY650" fmla="*/ 2407219 h 7184141"/>
              <a:gd name="connsiteX651" fmla="*/ 5135969 w 7757049"/>
              <a:gd name="connsiteY651" fmla="*/ 1996369 h 7184141"/>
              <a:gd name="connsiteX652" fmla="*/ 5156259 w 7757049"/>
              <a:gd name="connsiteY652" fmla="*/ 1969559 h 7184141"/>
              <a:gd name="connsiteX653" fmla="*/ 5162780 w 7757049"/>
              <a:gd name="connsiteY653" fmla="*/ 1947821 h 7184141"/>
              <a:gd name="connsiteX654" fmla="*/ 5150461 w 7757049"/>
              <a:gd name="connsiteY654" fmla="*/ 1943745 h 7184141"/>
              <a:gd name="connsiteX655" fmla="*/ 6701653 w 7757049"/>
              <a:gd name="connsiteY655" fmla="*/ 2065839 h 7184141"/>
              <a:gd name="connsiteX656" fmla="*/ 6893854 w 7757049"/>
              <a:gd name="connsiteY656" fmla="*/ 2115201 h 7184141"/>
              <a:gd name="connsiteX657" fmla="*/ 7007616 w 7757049"/>
              <a:gd name="connsiteY657" fmla="*/ 2192735 h 7184141"/>
              <a:gd name="connsiteX658" fmla="*/ 6982255 w 7757049"/>
              <a:gd name="connsiteY658" fmla="*/ 2191285 h 7184141"/>
              <a:gd name="connsiteX659" fmla="*/ 6371416 w 7757049"/>
              <a:gd name="connsiteY659" fmla="*/ 2191284 h 7184141"/>
              <a:gd name="connsiteX660" fmla="*/ 6056938 w 7757049"/>
              <a:gd name="connsiteY660" fmla="*/ 2376058 h 7184141"/>
              <a:gd name="connsiteX661" fmla="*/ 5877237 w 7757049"/>
              <a:gd name="connsiteY661" fmla="*/ 2536920 h 7184141"/>
              <a:gd name="connsiteX662" fmla="*/ 5851152 w 7757049"/>
              <a:gd name="connsiteY662" fmla="*/ 2550687 h 7184141"/>
              <a:gd name="connsiteX663" fmla="*/ 5838833 w 7757049"/>
              <a:gd name="connsiteY663" fmla="*/ 2510833 h 7184141"/>
              <a:gd name="connsiteX664" fmla="*/ 5864195 w 7757049"/>
              <a:gd name="connsiteY664" fmla="*/ 2469531 h 7184141"/>
              <a:gd name="connsiteX665" fmla="*/ 6100416 w 7757049"/>
              <a:gd name="connsiteY665" fmla="*/ 2261571 h 7184141"/>
              <a:gd name="connsiteX666" fmla="*/ 6504018 w 7757049"/>
              <a:gd name="connsiteY666" fmla="*/ 2074624 h 7184141"/>
              <a:gd name="connsiteX667" fmla="*/ 6701653 w 7757049"/>
              <a:gd name="connsiteY667" fmla="*/ 2065839 h 7184141"/>
              <a:gd name="connsiteX668" fmla="*/ 3501005 w 7757049"/>
              <a:gd name="connsiteY668" fmla="*/ 1621933 h 7184141"/>
              <a:gd name="connsiteX669" fmla="*/ 3475915 w 7757049"/>
              <a:gd name="connsiteY669" fmla="*/ 1625375 h 7184141"/>
              <a:gd name="connsiteX670" fmla="*/ 3282446 w 7757049"/>
              <a:gd name="connsiteY670" fmla="*/ 1721746 h 7184141"/>
              <a:gd name="connsiteX671" fmla="*/ 2952028 w 7757049"/>
              <a:gd name="connsiteY671" fmla="*/ 1873188 h 7184141"/>
              <a:gd name="connsiteX672" fmla="*/ 2829567 w 7757049"/>
              <a:gd name="connsiteY672" fmla="*/ 1870289 h 7184141"/>
              <a:gd name="connsiteX673" fmla="*/ 2817247 w 7757049"/>
              <a:gd name="connsiteY673" fmla="*/ 1794930 h 7184141"/>
              <a:gd name="connsiteX674" fmla="*/ 2866525 w 7757049"/>
              <a:gd name="connsiteY674" fmla="*/ 1765946 h 7184141"/>
              <a:gd name="connsiteX675" fmla="*/ 3037532 w 7757049"/>
              <a:gd name="connsiteY675" fmla="*/ 1730442 h 7184141"/>
              <a:gd name="connsiteX676" fmla="*/ 3138974 w 7757049"/>
              <a:gd name="connsiteY676" fmla="*/ 1705080 h 7184141"/>
              <a:gd name="connsiteX677" fmla="*/ 3154915 w 7757049"/>
              <a:gd name="connsiteY677" fmla="*/ 1681168 h 7184141"/>
              <a:gd name="connsiteX678" fmla="*/ 3129556 w 7757049"/>
              <a:gd name="connsiteY678" fmla="*/ 1669576 h 7184141"/>
              <a:gd name="connsiteX679" fmla="*/ 2975214 w 7757049"/>
              <a:gd name="connsiteY679" fmla="*/ 1672472 h 7184141"/>
              <a:gd name="connsiteX680" fmla="*/ 2453500 w 7757049"/>
              <a:gd name="connsiteY680" fmla="*/ 1688414 h 7184141"/>
              <a:gd name="connsiteX681" fmla="*/ 2299162 w 7757049"/>
              <a:gd name="connsiteY681" fmla="*/ 1650011 h 7184141"/>
              <a:gd name="connsiteX682" fmla="*/ 2199167 w 7757049"/>
              <a:gd name="connsiteY682" fmla="*/ 1600012 h 7184141"/>
              <a:gd name="connsiteX683" fmla="*/ 2193369 w 7757049"/>
              <a:gd name="connsiteY683" fmla="*/ 1605810 h 7184141"/>
              <a:gd name="connsiteX684" fmla="*/ 2207863 w 7757049"/>
              <a:gd name="connsiteY684" fmla="*/ 1631895 h 7184141"/>
              <a:gd name="connsiteX685" fmla="*/ 2403504 w 7757049"/>
              <a:gd name="connsiteY685" fmla="*/ 1847102 h 7184141"/>
              <a:gd name="connsiteX686" fmla="*/ 2582480 w 7757049"/>
              <a:gd name="connsiteY686" fmla="*/ 1931880 h 7184141"/>
              <a:gd name="connsiteX687" fmla="*/ 3014343 w 7757049"/>
              <a:gd name="connsiteY687" fmla="*/ 1951445 h 7184141"/>
              <a:gd name="connsiteX688" fmla="*/ 3140423 w 7757049"/>
              <a:gd name="connsiteY688" fmla="*/ 1903621 h 7184141"/>
              <a:gd name="connsiteX689" fmla="*/ 3269402 w 7757049"/>
              <a:gd name="connsiteY689" fmla="*/ 1797829 h 7184141"/>
              <a:gd name="connsiteX690" fmla="*/ 3486784 w 7757049"/>
              <a:gd name="connsiteY690" fmla="*/ 1655807 h 7184141"/>
              <a:gd name="connsiteX691" fmla="*/ 3517942 w 7757049"/>
              <a:gd name="connsiteY691" fmla="*/ 1630447 h 7184141"/>
              <a:gd name="connsiteX692" fmla="*/ 3501005 w 7757049"/>
              <a:gd name="connsiteY692" fmla="*/ 1621933 h 7184141"/>
              <a:gd name="connsiteX693" fmla="*/ 5151277 w 7757049"/>
              <a:gd name="connsiteY693" fmla="*/ 1588142 h 7184141"/>
              <a:gd name="connsiteX694" fmla="*/ 5163506 w 7757049"/>
              <a:gd name="connsiteY694" fmla="*/ 1592761 h 7184141"/>
              <a:gd name="connsiteX695" fmla="*/ 5156260 w 7757049"/>
              <a:gd name="connsiteY695" fmla="*/ 1613774 h 7184141"/>
              <a:gd name="connsiteX696" fmla="*/ 5158433 w 7757049"/>
              <a:gd name="connsiteY696" fmla="*/ 1665946 h 7184141"/>
              <a:gd name="connsiteX697" fmla="*/ 5288136 w 7757049"/>
              <a:gd name="connsiteY697" fmla="*/ 1915934 h 7184141"/>
              <a:gd name="connsiteX698" fmla="*/ 5355525 w 7757049"/>
              <a:gd name="connsiteY698" fmla="*/ 2023898 h 7184141"/>
              <a:gd name="connsiteX699" fmla="*/ 5449723 w 7757049"/>
              <a:gd name="connsiteY699" fmla="*/ 2053608 h 7184141"/>
              <a:gd name="connsiteX700" fmla="*/ 5393204 w 7757049"/>
              <a:gd name="connsiteY700" fmla="*/ 2115200 h 7184141"/>
              <a:gd name="connsiteX701" fmla="*/ 5368567 w 7757049"/>
              <a:gd name="connsiteY701" fmla="*/ 2113026 h 7184141"/>
              <a:gd name="connsiteX702" fmla="*/ 5136695 w 7757049"/>
              <a:gd name="connsiteY702" fmla="*/ 1683337 h 7184141"/>
              <a:gd name="connsiteX703" fmla="*/ 5117856 w 7757049"/>
              <a:gd name="connsiteY703" fmla="*/ 1620297 h 7184141"/>
              <a:gd name="connsiteX704" fmla="*/ 5137419 w 7757049"/>
              <a:gd name="connsiteY704" fmla="*/ 1590588 h 7184141"/>
              <a:gd name="connsiteX705" fmla="*/ 5151277 w 7757049"/>
              <a:gd name="connsiteY705" fmla="*/ 1588142 h 7184141"/>
              <a:gd name="connsiteX706" fmla="*/ 4517160 w 7757049"/>
              <a:gd name="connsiteY706" fmla="*/ 1479728 h 7184141"/>
              <a:gd name="connsiteX707" fmla="*/ 4150517 w 7757049"/>
              <a:gd name="connsiteY707" fmla="*/ 1502193 h 7184141"/>
              <a:gd name="connsiteX708" fmla="*/ 3429540 w 7757049"/>
              <a:gd name="connsiteY708" fmla="*/ 1819567 h 7184141"/>
              <a:gd name="connsiteX709" fmla="*/ 2594074 w 7757049"/>
              <a:gd name="connsiteY709" fmla="*/ 2555038 h 7184141"/>
              <a:gd name="connsiteX710" fmla="*/ 2540455 w 7757049"/>
              <a:gd name="connsiteY710" fmla="*/ 2731116 h 7184141"/>
              <a:gd name="connsiteX711" fmla="*/ 2440459 w 7757049"/>
              <a:gd name="connsiteY711" fmla="*/ 3082550 h 7184141"/>
              <a:gd name="connsiteX712" fmla="*/ 2406403 w 7757049"/>
              <a:gd name="connsiteY712" fmla="*/ 3132546 h 7184141"/>
              <a:gd name="connsiteX713" fmla="*/ 2404229 w 7757049"/>
              <a:gd name="connsiteY713" fmla="*/ 3152109 h 7184141"/>
              <a:gd name="connsiteX714" fmla="*/ 2423793 w 7757049"/>
              <a:gd name="connsiteY714" fmla="*/ 3151383 h 7184141"/>
              <a:gd name="connsiteX715" fmla="*/ 2504222 w 7757049"/>
              <a:gd name="connsiteY715" fmla="*/ 3103563 h 7184141"/>
              <a:gd name="connsiteX716" fmla="*/ 2947681 w 7757049"/>
              <a:gd name="connsiteY716" fmla="*/ 2764448 h 7184141"/>
              <a:gd name="connsiteX717" fmla="*/ 3374471 w 7757049"/>
              <a:gd name="connsiteY717" fmla="*/ 2488374 h 7184141"/>
              <a:gd name="connsiteX718" fmla="*/ 4362096 w 7757049"/>
              <a:gd name="connsiteY718" fmla="*/ 2252155 h 7184141"/>
              <a:gd name="connsiteX719" fmla="*/ 4731643 w 7757049"/>
              <a:gd name="connsiteY719" fmla="*/ 2228965 h 7184141"/>
              <a:gd name="connsiteX720" fmla="*/ 4877288 w 7757049"/>
              <a:gd name="connsiteY720" fmla="*/ 2111582 h 7184141"/>
              <a:gd name="connsiteX721" fmla="*/ 4901200 w 7757049"/>
              <a:gd name="connsiteY721" fmla="*/ 1940575 h 7184141"/>
              <a:gd name="connsiteX722" fmla="*/ 4879462 w 7757049"/>
              <a:gd name="connsiteY722" fmla="*/ 1805075 h 7184141"/>
              <a:gd name="connsiteX723" fmla="*/ 4720050 w 7757049"/>
              <a:gd name="connsiteY723" fmla="*/ 1581172 h 7184141"/>
              <a:gd name="connsiteX724" fmla="*/ 4517160 w 7757049"/>
              <a:gd name="connsiteY724" fmla="*/ 1479728 h 7184141"/>
              <a:gd name="connsiteX725" fmla="*/ 5180080 w 7757049"/>
              <a:gd name="connsiteY725" fmla="*/ 1538149 h 7184141"/>
              <a:gd name="connsiteX726" fmla="*/ 5111335 w 7757049"/>
              <a:gd name="connsiteY726" fmla="*/ 1551463 h 7184141"/>
              <a:gd name="connsiteX727" fmla="*/ 5079453 w 7757049"/>
              <a:gd name="connsiteY727" fmla="*/ 1671748 h 7184141"/>
              <a:gd name="connsiteX728" fmla="*/ 5144666 w 7757049"/>
              <a:gd name="connsiteY728" fmla="*/ 1801451 h 7184141"/>
              <a:gd name="connsiteX729" fmla="*/ 5374364 w 7757049"/>
              <a:gd name="connsiteY729" fmla="*/ 2234037 h 7184141"/>
              <a:gd name="connsiteX730" fmla="*/ 5491025 w 7757049"/>
              <a:gd name="connsiteY730" fmla="*/ 2431856 h 7184141"/>
              <a:gd name="connsiteX731" fmla="*/ 5653336 w 7757049"/>
              <a:gd name="connsiteY731" fmla="*/ 2708653 h 7184141"/>
              <a:gd name="connsiteX732" fmla="*/ 5709130 w 7757049"/>
              <a:gd name="connsiteY732" fmla="*/ 2770243 h 7184141"/>
              <a:gd name="connsiteX733" fmla="*/ 5727246 w 7757049"/>
              <a:gd name="connsiteY733" fmla="*/ 2785459 h 7184141"/>
              <a:gd name="connsiteX734" fmla="*/ 5815646 w 7757049"/>
              <a:gd name="connsiteY734" fmla="*/ 2954291 h 7184141"/>
              <a:gd name="connsiteX735" fmla="*/ 5812025 w 7757049"/>
              <a:gd name="connsiteY735" fmla="*/ 2961537 h 7184141"/>
              <a:gd name="connsiteX736" fmla="*/ 5734492 w 7757049"/>
              <a:gd name="connsiteY736" fmla="*/ 2833283 h 7184141"/>
              <a:gd name="connsiteX737" fmla="*/ 5649714 w 7757049"/>
              <a:gd name="connsiteY737" fmla="*/ 2833283 h 7184141"/>
              <a:gd name="connsiteX738" fmla="*/ 5412044 w 7757049"/>
              <a:gd name="connsiteY738" fmla="*/ 3606434 h 7184141"/>
              <a:gd name="connsiteX739" fmla="*/ 5440304 w 7757049"/>
              <a:gd name="connsiteY739" fmla="*/ 4062206 h 7184141"/>
              <a:gd name="connsiteX740" fmla="*/ 5493925 w 7757049"/>
              <a:gd name="connsiteY740" fmla="*/ 4254222 h 7184141"/>
              <a:gd name="connsiteX741" fmla="*/ 5489578 w 7757049"/>
              <a:gd name="connsiteY741" fmla="*/ 4257120 h 7184141"/>
              <a:gd name="connsiteX742" fmla="*/ 5483055 w 7757049"/>
              <a:gd name="connsiteY742" fmla="*/ 4247701 h 7184141"/>
              <a:gd name="connsiteX743" fmla="*/ 5365670 w 7757049"/>
              <a:gd name="connsiteY743" fmla="*/ 3832509 h 7184141"/>
              <a:gd name="connsiteX744" fmla="*/ 5374364 w 7757049"/>
              <a:gd name="connsiteY744" fmla="*/ 3408617 h 7184141"/>
              <a:gd name="connsiteX745" fmla="*/ 5491025 w 7757049"/>
              <a:gd name="connsiteY745" fmla="*/ 3036173 h 7184141"/>
              <a:gd name="connsiteX746" fmla="*/ 5554791 w 7757049"/>
              <a:gd name="connsiteY746" fmla="*/ 2923134 h 7184141"/>
              <a:gd name="connsiteX747" fmla="*/ 5570008 w 7757049"/>
              <a:gd name="connsiteY747" fmla="*/ 2884730 h 7184141"/>
              <a:gd name="connsiteX748" fmla="*/ 5590296 w 7757049"/>
              <a:gd name="connsiteY748" fmla="*/ 2823863 h 7184141"/>
              <a:gd name="connsiteX749" fmla="*/ 5599715 w 7757049"/>
              <a:gd name="connsiteY749" fmla="*/ 2650684 h 7184141"/>
              <a:gd name="connsiteX750" fmla="*/ 5593919 w 7757049"/>
              <a:gd name="connsiteY750" fmla="*/ 2640541 h 7184141"/>
              <a:gd name="connsiteX751" fmla="*/ 5563485 w 7757049"/>
              <a:gd name="connsiteY751" fmla="*/ 2639090 h 7184141"/>
              <a:gd name="connsiteX752" fmla="*/ 5351901 w 7757049"/>
              <a:gd name="connsiteY752" fmla="*/ 3070953 h 7184141"/>
              <a:gd name="connsiteX753" fmla="*/ 5277994 w 7757049"/>
              <a:gd name="connsiteY753" fmla="*/ 3995545 h 7184141"/>
              <a:gd name="connsiteX754" fmla="*/ 5895353 w 7757049"/>
              <a:gd name="connsiteY754" fmla="*/ 4604204 h 7184141"/>
              <a:gd name="connsiteX755" fmla="*/ 6019260 w 7757049"/>
              <a:gd name="connsiteY755" fmla="*/ 4611450 h 7184141"/>
              <a:gd name="connsiteX756" fmla="*/ 6691690 w 7757049"/>
              <a:gd name="connsiteY756" fmla="*/ 4302044 h 7184141"/>
              <a:gd name="connsiteX757" fmla="*/ 7360498 w 7757049"/>
              <a:gd name="connsiteY757" fmla="*/ 2885455 h 7184141"/>
              <a:gd name="connsiteX758" fmla="*/ 7176449 w 7757049"/>
              <a:gd name="connsiteY758" fmla="*/ 2225344 h 7184141"/>
              <a:gd name="connsiteX759" fmla="*/ 6493875 w 7757049"/>
              <a:gd name="connsiteY759" fmla="*/ 1945647 h 7184141"/>
              <a:gd name="connsiteX760" fmla="*/ 6010564 w 7757049"/>
              <a:gd name="connsiteY760" fmla="*/ 2160853 h 7184141"/>
              <a:gd name="connsiteX761" fmla="*/ 5790287 w 7757049"/>
              <a:gd name="connsiteY761" fmla="*/ 2346352 h 7184141"/>
              <a:gd name="connsiteX762" fmla="*/ 5736666 w 7757049"/>
              <a:gd name="connsiteY762" fmla="*/ 2336932 h 7184141"/>
              <a:gd name="connsiteX763" fmla="*/ 5562762 w 7757049"/>
              <a:gd name="connsiteY763" fmla="*/ 2059409 h 7184141"/>
              <a:gd name="connsiteX764" fmla="*/ 5452621 w 7757049"/>
              <a:gd name="connsiteY764" fmla="*/ 1910866 h 7184141"/>
              <a:gd name="connsiteX765" fmla="*/ 5289586 w 7757049"/>
              <a:gd name="connsiteY765" fmla="*/ 1636967 h 7184141"/>
              <a:gd name="connsiteX766" fmla="*/ 5243937 w 7757049"/>
              <a:gd name="connsiteY766" fmla="*/ 1573201 h 7184141"/>
              <a:gd name="connsiteX767" fmla="*/ 5180080 w 7757049"/>
              <a:gd name="connsiteY767" fmla="*/ 1538149 h 7184141"/>
              <a:gd name="connsiteX768" fmla="*/ 4065734 w 7757049"/>
              <a:gd name="connsiteY768" fmla="*/ 1367412 h 7184141"/>
              <a:gd name="connsiteX769" fmla="*/ 4071532 w 7757049"/>
              <a:gd name="connsiteY769" fmla="*/ 1371759 h 7184141"/>
              <a:gd name="connsiteX770" fmla="*/ 4049795 w 7757049"/>
              <a:gd name="connsiteY770" fmla="*/ 1404368 h 7184141"/>
              <a:gd name="connsiteX771" fmla="*/ 4065734 w 7757049"/>
              <a:gd name="connsiteY771" fmla="*/ 1367412 h 7184141"/>
              <a:gd name="connsiteX772" fmla="*/ 4281668 w 7757049"/>
              <a:gd name="connsiteY772" fmla="*/ 1288430 h 7184141"/>
              <a:gd name="connsiteX773" fmla="*/ 4250512 w 7757049"/>
              <a:gd name="connsiteY773" fmla="*/ 1344949 h 7184141"/>
              <a:gd name="connsiteX774" fmla="*/ 4281668 w 7757049"/>
              <a:gd name="connsiteY774" fmla="*/ 1288430 h 7184141"/>
              <a:gd name="connsiteX775" fmla="*/ 2587371 w 7757049"/>
              <a:gd name="connsiteY775" fmla="*/ 997472 h 7184141"/>
              <a:gd name="connsiteX776" fmla="*/ 2570887 w 7757049"/>
              <a:gd name="connsiteY776" fmla="*/ 1002216 h 7184141"/>
              <a:gd name="connsiteX777" fmla="*/ 2571612 w 7757049"/>
              <a:gd name="connsiteY777" fmla="*/ 1072502 h 7184141"/>
              <a:gd name="connsiteX778" fmla="*/ 2659289 w 7757049"/>
              <a:gd name="connsiteY778" fmla="*/ 1311621 h 7184141"/>
              <a:gd name="connsiteX779" fmla="*/ 2647694 w 7757049"/>
              <a:gd name="connsiteY779" fmla="*/ 1357996 h 7184141"/>
              <a:gd name="connsiteX780" fmla="*/ 2555669 w 7757049"/>
              <a:gd name="connsiteY780" fmla="*/ 1450020 h 7184141"/>
              <a:gd name="connsiteX781" fmla="*/ 2558568 w 7757049"/>
              <a:gd name="connsiteY781" fmla="*/ 1557262 h 7184141"/>
              <a:gd name="connsiteX782" fmla="*/ 2619435 w 7757049"/>
              <a:gd name="connsiteY782" fmla="*/ 1615955 h 7184141"/>
              <a:gd name="connsiteX783" fmla="*/ 2640448 w 7757049"/>
              <a:gd name="connsiteY783" fmla="*/ 1626100 h 7184141"/>
              <a:gd name="connsiteX784" fmla="*/ 2645520 w 7757049"/>
              <a:gd name="connsiteY784" fmla="*/ 1602186 h 7184141"/>
              <a:gd name="connsiteX785" fmla="*/ 2732472 w 7757049"/>
              <a:gd name="connsiteY785" fmla="*/ 1502916 h 7184141"/>
              <a:gd name="connsiteX786" fmla="*/ 2980286 w 7757049"/>
              <a:gd name="connsiteY786" fmla="*/ 1447121 h 7184141"/>
              <a:gd name="connsiteX787" fmla="*/ 3399107 w 7757049"/>
              <a:gd name="connsiteY787" fmla="*/ 1325388 h 7184141"/>
              <a:gd name="connsiteX788" fmla="*/ 3443308 w 7757049"/>
              <a:gd name="connsiteY788" fmla="*/ 1345677 h 7184141"/>
              <a:gd name="connsiteX789" fmla="*/ 3449828 w 7757049"/>
              <a:gd name="connsiteY789" fmla="*/ 1351475 h 7184141"/>
              <a:gd name="connsiteX790" fmla="*/ 3490406 w 7757049"/>
              <a:gd name="connsiteY790" fmla="*/ 1409443 h 7184141"/>
              <a:gd name="connsiteX791" fmla="*/ 3578809 w 7757049"/>
              <a:gd name="connsiteY791" fmla="*/ 1555088 h 7184141"/>
              <a:gd name="connsiteX792" fmla="*/ 3601994 w 7757049"/>
              <a:gd name="connsiteY792" fmla="*/ 1562334 h 7184141"/>
              <a:gd name="connsiteX793" fmla="*/ 3600547 w 7757049"/>
              <a:gd name="connsiteY793" fmla="*/ 1539871 h 7184141"/>
              <a:gd name="connsiteX794" fmla="*/ 3584604 w 7757049"/>
              <a:gd name="connsiteY794" fmla="*/ 1447847 h 7184141"/>
              <a:gd name="connsiteX795" fmla="*/ 3592575 w 7757049"/>
              <a:gd name="connsiteY795" fmla="*/ 1321040 h 7184141"/>
              <a:gd name="connsiteX796" fmla="*/ 3559967 w 7757049"/>
              <a:gd name="connsiteY796" fmla="*/ 1286983 h 7184141"/>
              <a:gd name="connsiteX797" fmla="*/ 3457075 w 7757049"/>
              <a:gd name="connsiteY797" fmla="*/ 1290607 h 7184141"/>
              <a:gd name="connsiteX798" fmla="*/ 3036082 w 7757049"/>
              <a:gd name="connsiteY798" fmla="*/ 1271769 h 7184141"/>
              <a:gd name="connsiteX799" fmla="*/ 2949128 w 7757049"/>
              <a:gd name="connsiteY799" fmla="*/ 1242060 h 7184141"/>
              <a:gd name="connsiteX800" fmla="*/ 2634652 w 7757049"/>
              <a:gd name="connsiteY800" fmla="*/ 1024677 h 7184141"/>
              <a:gd name="connsiteX801" fmla="*/ 2587371 w 7757049"/>
              <a:gd name="connsiteY801" fmla="*/ 997472 h 7184141"/>
              <a:gd name="connsiteX802" fmla="*/ 4240369 w 7757049"/>
              <a:gd name="connsiteY802" fmla="*/ 1167422 h 7184141"/>
              <a:gd name="connsiteX803" fmla="*/ 4283117 w 7757049"/>
              <a:gd name="connsiteY803" fmla="*/ 1220317 h 7184141"/>
              <a:gd name="connsiteX804" fmla="*/ 4283119 w 7757049"/>
              <a:gd name="connsiteY804" fmla="*/ 1242055 h 7184141"/>
              <a:gd name="connsiteX805" fmla="*/ 4265730 w 7757049"/>
              <a:gd name="connsiteY805" fmla="*/ 1229737 h 7184141"/>
              <a:gd name="connsiteX806" fmla="*/ 4240369 w 7757049"/>
              <a:gd name="connsiteY806" fmla="*/ 1167422 h 7184141"/>
              <a:gd name="connsiteX807" fmla="*/ 3359159 w 7757049"/>
              <a:gd name="connsiteY807" fmla="*/ 969063 h 7184141"/>
              <a:gd name="connsiteX808" fmla="*/ 3394031 w 7757049"/>
              <a:gd name="connsiteY808" fmla="*/ 973954 h 7184141"/>
              <a:gd name="connsiteX809" fmla="*/ 3325918 w 7757049"/>
              <a:gd name="connsiteY809" fmla="*/ 986997 h 7184141"/>
              <a:gd name="connsiteX810" fmla="*/ 3359159 w 7757049"/>
              <a:gd name="connsiteY810" fmla="*/ 969063 h 7184141"/>
              <a:gd name="connsiteX811" fmla="*/ 2482982 w 7757049"/>
              <a:gd name="connsiteY811" fmla="*/ 844275 h 7184141"/>
              <a:gd name="connsiteX812" fmla="*/ 2484377 w 7757049"/>
              <a:gd name="connsiteY812" fmla="*/ 846668 h 7184141"/>
              <a:gd name="connsiteX813" fmla="*/ 2484336 w 7757049"/>
              <a:gd name="connsiteY813" fmla="*/ 846307 h 7184141"/>
              <a:gd name="connsiteX814" fmla="*/ 2481488 w 7757049"/>
              <a:gd name="connsiteY814" fmla="*/ 843684 h 7184141"/>
              <a:gd name="connsiteX815" fmla="*/ 2483929 w 7757049"/>
              <a:gd name="connsiteY815" fmla="*/ 847869 h 7184141"/>
              <a:gd name="connsiteX816" fmla="*/ 2484056 w 7757049"/>
              <a:gd name="connsiteY816" fmla="*/ 847911 h 7184141"/>
              <a:gd name="connsiteX817" fmla="*/ 2483928 w 7757049"/>
              <a:gd name="connsiteY817" fmla="*/ 847144 h 7184141"/>
              <a:gd name="connsiteX818" fmla="*/ 2484453 w 7757049"/>
              <a:gd name="connsiteY818" fmla="*/ 847327 h 7184141"/>
              <a:gd name="connsiteX819" fmla="*/ 2484401 w 7757049"/>
              <a:gd name="connsiteY819" fmla="*/ 846867 h 7184141"/>
              <a:gd name="connsiteX820" fmla="*/ 4836711 w 7757049"/>
              <a:gd name="connsiteY820" fmla="*/ 1150034 h 7184141"/>
              <a:gd name="connsiteX821" fmla="*/ 4705558 w 7757049"/>
              <a:gd name="connsiteY821" fmla="*/ 1194958 h 7184141"/>
              <a:gd name="connsiteX822" fmla="*/ 4698312 w 7757049"/>
              <a:gd name="connsiteY822" fmla="*/ 1250753 h 7184141"/>
              <a:gd name="connsiteX823" fmla="*/ 4884534 w 7757049"/>
              <a:gd name="connsiteY823" fmla="*/ 1252203 h 7184141"/>
              <a:gd name="connsiteX824" fmla="*/ 4901200 w 7757049"/>
              <a:gd name="connsiteY824" fmla="*/ 1186987 h 7184141"/>
              <a:gd name="connsiteX825" fmla="*/ 4836711 w 7757049"/>
              <a:gd name="connsiteY825" fmla="*/ 1150034 h 7184141"/>
              <a:gd name="connsiteX826" fmla="*/ 4098343 w 7757049"/>
              <a:gd name="connsiteY826" fmla="*/ 1051486 h 7184141"/>
              <a:gd name="connsiteX827" fmla="*/ 4145442 w 7757049"/>
              <a:gd name="connsiteY827" fmla="*/ 1138438 h 7184141"/>
              <a:gd name="connsiteX828" fmla="*/ 4098343 w 7757049"/>
              <a:gd name="connsiteY828" fmla="*/ 1051486 h 7184141"/>
              <a:gd name="connsiteX829" fmla="*/ 5730325 w 7757049"/>
              <a:gd name="connsiteY829" fmla="*/ 1205194 h 7184141"/>
              <a:gd name="connsiteX830" fmla="*/ 5741738 w 7757049"/>
              <a:gd name="connsiteY830" fmla="*/ 1215247 h 7184141"/>
              <a:gd name="connsiteX831" fmla="*/ 5777243 w 7757049"/>
              <a:gd name="connsiteY831" fmla="*/ 1260174 h 7184141"/>
              <a:gd name="connsiteX832" fmla="*/ 5938829 w 7757049"/>
              <a:gd name="connsiteY832" fmla="*/ 1565956 h 7184141"/>
              <a:gd name="connsiteX833" fmla="*/ 5899702 w 7757049"/>
              <a:gd name="connsiteY833" fmla="*/ 1544941 h 7184141"/>
              <a:gd name="connsiteX834" fmla="*/ 5784489 w 7757049"/>
              <a:gd name="connsiteY834" fmla="*/ 1332634 h 7184141"/>
              <a:gd name="connsiteX835" fmla="*/ 5717101 w 7757049"/>
              <a:gd name="connsiteY835" fmla="*/ 1260174 h 7184141"/>
              <a:gd name="connsiteX836" fmla="*/ 5700436 w 7757049"/>
              <a:gd name="connsiteY836" fmla="*/ 1235537 h 7184141"/>
              <a:gd name="connsiteX837" fmla="*/ 5715651 w 7757049"/>
              <a:gd name="connsiteY837" fmla="*/ 1204380 h 7184141"/>
              <a:gd name="connsiteX838" fmla="*/ 5730325 w 7757049"/>
              <a:gd name="connsiteY838" fmla="*/ 1205194 h 7184141"/>
              <a:gd name="connsiteX839" fmla="*/ 2412097 w 7757049"/>
              <a:gd name="connsiteY839" fmla="*/ 759365 h 7184141"/>
              <a:gd name="connsiteX840" fmla="*/ 2410835 w 7757049"/>
              <a:gd name="connsiteY840" fmla="*/ 762276 h 7184141"/>
              <a:gd name="connsiteX841" fmla="*/ 2427410 w 7757049"/>
              <a:gd name="connsiteY841" fmla="*/ 778308 h 7184141"/>
              <a:gd name="connsiteX842" fmla="*/ 2458429 w 7757049"/>
              <a:gd name="connsiteY842" fmla="*/ 803687 h 7184141"/>
              <a:gd name="connsiteX843" fmla="*/ 2458567 w 7757049"/>
              <a:gd name="connsiteY843" fmla="*/ 804393 h 7184141"/>
              <a:gd name="connsiteX844" fmla="*/ 2460823 w 7757049"/>
              <a:gd name="connsiteY844" fmla="*/ 808259 h 7184141"/>
              <a:gd name="connsiteX845" fmla="*/ 2460742 w 7757049"/>
              <a:gd name="connsiteY845" fmla="*/ 808018 h 7184141"/>
              <a:gd name="connsiteX846" fmla="*/ 2459293 w 7757049"/>
              <a:gd name="connsiteY846" fmla="*/ 804393 h 7184141"/>
              <a:gd name="connsiteX847" fmla="*/ 2458429 w 7757049"/>
              <a:gd name="connsiteY847" fmla="*/ 803687 h 7184141"/>
              <a:gd name="connsiteX848" fmla="*/ 2458261 w 7757049"/>
              <a:gd name="connsiteY848" fmla="*/ 802826 h 7184141"/>
              <a:gd name="connsiteX849" fmla="*/ 2427416 w 7757049"/>
              <a:gd name="connsiteY849" fmla="*/ 777589 h 7184141"/>
              <a:gd name="connsiteX850" fmla="*/ 2415154 w 7757049"/>
              <a:gd name="connsiteY850" fmla="*/ 768792 h 7184141"/>
              <a:gd name="connsiteX851" fmla="*/ 2415152 w 7757049"/>
              <a:gd name="connsiteY851" fmla="*/ 768788 h 7184141"/>
              <a:gd name="connsiteX852" fmla="*/ 2415149 w 7757049"/>
              <a:gd name="connsiteY852" fmla="*/ 768786 h 7184141"/>
              <a:gd name="connsiteX853" fmla="*/ 4825931 w 7757049"/>
              <a:gd name="connsiteY853" fmla="*/ 1069241 h 7184141"/>
              <a:gd name="connsiteX854" fmla="*/ 4812074 w 7757049"/>
              <a:gd name="connsiteY854" fmla="*/ 1069603 h 7184141"/>
              <a:gd name="connsiteX855" fmla="*/ 4700486 w 7757049"/>
              <a:gd name="connsiteY855" fmla="*/ 1097137 h 7184141"/>
              <a:gd name="connsiteX856" fmla="*/ 4472959 w 7757049"/>
              <a:gd name="connsiteY856" fmla="*/ 1141338 h 7184141"/>
              <a:gd name="connsiteX857" fmla="*/ 4406297 w 7757049"/>
              <a:gd name="connsiteY857" fmla="*/ 1141338 h 7184141"/>
              <a:gd name="connsiteX858" fmla="*/ 4366443 w 7757049"/>
              <a:gd name="connsiteY858" fmla="*/ 1151482 h 7184141"/>
              <a:gd name="connsiteX859" fmla="*/ 4408470 w 7757049"/>
              <a:gd name="connsiteY859" fmla="*/ 1172495 h 7184141"/>
              <a:gd name="connsiteX860" fmla="*/ 4738889 w 7757049"/>
              <a:gd name="connsiteY860" fmla="*/ 1141338 h 7184141"/>
              <a:gd name="connsiteX861" fmla="*/ 4825116 w 7757049"/>
              <a:gd name="connsiteY861" fmla="*/ 1097862 h 7184141"/>
              <a:gd name="connsiteX862" fmla="*/ 4835986 w 7757049"/>
              <a:gd name="connsiteY862" fmla="*/ 1077574 h 7184141"/>
              <a:gd name="connsiteX863" fmla="*/ 4825931 w 7757049"/>
              <a:gd name="connsiteY863" fmla="*/ 1069241 h 7184141"/>
              <a:gd name="connsiteX864" fmla="*/ 2418846 w 7757049"/>
              <a:gd name="connsiteY864" fmla="*/ 749838 h 7184141"/>
              <a:gd name="connsiteX865" fmla="*/ 2414265 w 7757049"/>
              <a:gd name="connsiteY865" fmla="*/ 754362 h 7184141"/>
              <a:gd name="connsiteX866" fmla="*/ 2413835 w 7757049"/>
              <a:gd name="connsiteY866" fmla="*/ 755354 h 7184141"/>
              <a:gd name="connsiteX867" fmla="*/ 2863438 w 7757049"/>
              <a:gd name="connsiteY867" fmla="*/ 768937 h 7184141"/>
              <a:gd name="connsiteX868" fmla="*/ 2862706 w 7757049"/>
              <a:gd name="connsiteY868" fmla="*/ 769141 h 7184141"/>
              <a:gd name="connsiteX869" fmla="*/ 2862560 w 7757049"/>
              <a:gd name="connsiteY869" fmla="*/ 770410 h 7184141"/>
              <a:gd name="connsiteX870" fmla="*/ 3377367 w 7757049"/>
              <a:gd name="connsiteY870" fmla="*/ 825411 h 7184141"/>
              <a:gd name="connsiteX871" fmla="*/ 3398377 w 7757049"/>
              <a:gd name="connsiteY871" fmla="*/ 841353 h 7184141"/>
              <a:gd name="connsiteX872" fmla="*/ 3379539 w 7757049"/>
              <a:gd name="connsiteY872" fmla="*/ 850773 h 7184141"/>
              <a:gd name="connsiteX873" fmla="*/ 3360700 w 7757049"/>
              <a:gd name="connsiteY873" fmla="*/ 838454 h 7184141"/>
              <a:gd name="connsiteX874" fmla="*/ 3377367 w 7757049"/>
              <a:gd name="connsiteY874" fmla="*/ 825411 h 7184141"/>
              <a:gd name="connsiteX875" fmla="*/ 5316395 w 7757049"/>
              <a:gd name="connsiteY875" fmla="*/ 1056468 h 7184141"/>
              <a:gd name="connsiteX876" fmla="*/ 5342482 w 7757049"/>
              <a:gd name="connsiteY876" fmla="*/ 1063080 h 7184141"/>
              <a:gd name="connsiteX877" fmla="*/ 5612033 w 7757049"/>
              <a:gd name="connsiteY877" fmla="*/ 1274663 h 7184141"/>
              <a:gd name="connsiteX878" fmla="*/ 5645364 w 7757049"/>
              <a:gd name="connsiteY878" fmla="*/ 1341328 h 7184141"/>
              <a:gd name="connsiteX879" fmla="*/ 5639567 w 7757049"/>
              <a:gd name="connsiteY879" fmla="*/ 1368861 h 7184141"/>
              <a:gd name="connsiteX880" fmla="*/ 5539571 w 7757049"/>
              <a:gd name="connsiteY880" fmla="*/ 1398570 h 7184141"/>
              <a:gd name="connsiteX881" fmla="*/ 5445373 w 7757049"/>
              <a:gd name="connsiteY881" fmla="*/ 1345675 h 7184141"/>
              <a:gd name="connsiteX882" fmla="*/ 5414941 w 7757049"/>
              <a:gd name="connsiteY882" fmla="*/ 1240607 h 7184141"/>
              <a:gd name="connsiteX883" fmla="*/ 5431607 w 7757049"/>
              <a:gd name="connsiteY883" fmla="*/ 1236260 h 7184141"/>
              <a:gd name="connsiteX884" fmla="*/ 5462764 w 7757049"/>
              <a:gd name="connsiteY884" fmla="*/ 1277562 h 7184141"/>
              <a:gd name="connsiteX885" fmla="*/ 5530152 w 7757049"/>
              <a:gd name="connsiteY885" fmla="*/ 1345675 h 7184141"/>
              <a:gd name="connsiteX886" fmla="*/ 5564208 w 7757049"/>
              <a:gd name="connsiteY886" fmla="*/ 1348574 h 7184141"/>
              <a:gd name="connsiteX887" fmla="*/ 5568557 w 7757049"/>
              <a:gd name="connsiteY887" fmla="*/ 1317414 h 7184141"/>
              <a:gd name="connsiteX888" fmla="*/ 5508414 w 7757049"/>
              <a:gd name="connsiteY888" fmla="*/ 1179740 h 7184141"/>
              <a:gd name="connsiteX889" fmla="*/ 5472909 w 7757049"/>
              <a:gd name="connsiteY889" fmla="*/ 1152207 h 7184141"/>
              <a:gd name="connsiteX890" fmla="*/ 5344655 w 7757049"/>
              <a:gd name="connsiteY890" fmla="*/ 1097861 h 7184141"/>
              <a:gd name="connsiteX891" fmla="*/ 5288136 w 7757049"/>
              <a:gd name="connsiteY891" fmla="*/ 1064530 h 7184141"/>
              <a:gd name="connsiteX892" fmla="*/ 5316395 w 7757049"/>
              <a:gd name="connsiteY892" fmla="*/ 1056468 h 7184141"/>
              <a:gd name="connsiteX893" fmla="*/ 5458417 w 7757049"/>
              <a:gd name="connsiteY893" fmla="*/ 1037719 h 7184141"/>
              <a:gd name="connsiteX894" fmla="*/ 5480155 w 7757049"/>
              <a:gd name="connsiteY894" fmla="*/ 1050762 h 7184141"/>
              <a:gd name="connsiteX895" fmla="*/ 5467114 w 7757049"/>
              <a:gd name="connsiteY895" fmla="*/ 1059456 h 7184141"/>
              <a:gd name="connsiteX896" fmla="*/ 5445376 w 7757049"/>
              <a:gd name="connsiteY896" fmla="*/ 1050037 h 7184141"/>
              <a:gd name="connsiteX897" fmla="*/ 5458417 w 7757049"/>
              <a:gd name="connsiteY897" fmla="*/ 1037719 h 7184141"/>
              <a:gd name="connsiteX898" fmla="*/ 4951288 w 7757049"/>
              <a:gd name="connsiteY898" fmla="*/ 961366 h 7184141"/>
              <a:gd name="connsiteX899" fmla="*/ 4935981 w 7757049"/>
              <a:gd name="connsiteY899" fmla="*/ 961637 h 7184141"/>
              <a:gd name="connsiteX900" fmla="*/ 4840333 w 7757049"/>
              <a:gd name="connsiteY900" fmla="*/ 1010910 h 7184141"/>
              <a:gd name="connsiteX901" fmla="*/ 4833087 w 7757049"/>
              <a:gd name="connsiteY901" fmla="*/ 1039894 h 7184141"/>
              <a:gd name="connsiteX902" fmla="*/ 4927285 w 7757049"/>
              <a:gd name="connsiteY902" fmla="*/ 1097862 h 7184141"/>
              <a:gd name="connsiteX903" fmla="*/ 4980905 w 7757049"/>
              <a:gd name="connsiteY903" fmla="*/ 1062357 h 7184141"/>
              <a:gd name="connsiteX904" fmla="*/ 4962792 w 7757049"/>
              <a:gd name="connsiteY904" fmla="*/ 970333 h 7184141"/>
              <a:gd name="connsiteX905" fmla="*/ 4951288 w 7757049"/>
              <a:gd name="connsiteY905" fmla="*/ 961366 h 7184141"/>
              <a:gd name="connsiteX906" fmla="*/ 5246381 w 7757049"/>
              <a:gd name="connsiteY906" fmla="*/ 975946 h 7184141"/>
              <a:gd name="connsiteX907" fmla="*/ 5262777 w 7757049"/>
              <a:gd name="connsiteY907" fmla="*/ 979027 h 7184141"/>
              <a:gd name="connsiteX908" fmla="*/ 5412043 w 7757049"/>
              <a:gd name="connsiteY908" fmla="*/ 1015982 h 7184141"/>
              <a:gd name="connsiteX909" fmla="*/ 5425810 w 7757049"/>
              <a:gd name="connsiteY909" fmla="*/ 1028298 h 7184141"/>
              <a:gd name="connsiteX910" fmla="*/ 5402624 w 7757049"/>
              <a:gd name="connsiteY910" fmla="*/ 1037719 h 7184141"/>
              <a:gd name="connsiteX911" fmla="*/ 5344656 w 7757049"/>
              <a:gd name="connsiteY911" fmla="*/ 1021777 h 7184141"/>
              <a:gd name="connsiteX912" fmla="*/ 5289587 w 7757049"/>
              <a:gd name="connsiteY912" fmla="*/ 1036994 h 7184141"/>
              <a:gd name="connsiteX913" fmla="*/ 5264950 w 7757049"/>
              <a:gd name="connsiteY913" fmla="*/ 1039893 h 7184141"/>
              <a:gd name="connsiteX914" fmla="*/ 5238140 w 7757049"/>
              <a:gd name="connsiteY914" fmla="*/ 1015982 h 7184141"/>
              <a:gd name="connsiteX915" fmla="*/ 5231617 w 7757049"/>
              <a:gd name="connsiteY915" fmla="*/ 982649 h 7184141"/>
              <a:gd name="connsiteX916" fmla="*/ 5246381 w 7757049"/>
              <a:gd name="connsiteY916" fmla="*/ 975946 h 7184141"/>
              <a:gd name="connsiteX917" fmla="*/ 3402094 w 7757049"/>
              <a:gd name="connsiteY917" fmla="*/ 613287 h 7184141"/>
              <a:gd name="connsiteX918" fmla="*/ 3390428 w 7757049"/>
              <a:gd name="connsiteY918" fmla="*/ 617374 h 7184141"/>
              <a:gd name="connsiteX919" fmla="*/ 3388724 w 7757049"/>
              <a:gd name="connsiteY919" fmla="*/ 618999 h 7184141"/>
              <a:gd name="connsiteX920" fmla="*/ 3387461 w 7757049"/>
              <a:gd name="connsiteY920" fmla="*/ 619457 h 7184141"/>
              <a:gd name="connsiteX921" fmla="*/ 3387393 w 7757049"/>
              <a:gd name="connsiteY921" fmla="*/ 619521 h 7184141"/>
              <a:gd name="connsiteX922" fmla="*/ 3380716 w 7757049"/>
              <a:gd name="connsiteY922" fmla="*/ 626634 h 7184141"/>
              <a:gd name="connsiteX923" fmla="*/ 3375913 w 7757049"/>
              <a:gd name="connsiteY923" fmla="*/ 631212 h 7184141"/>
              <a:gd name="connsiteX924" fmla="*/ 3374268 w 7757049"/>
              <a:gd name="connsiteY924" fmla="*/ 633501 h 7184141"/>
              <a:gd name="connsiteX925" fmla="*/ 3373014 w 7757049"/>
              <a:gd name="connsiteY925" fmla="*/ 634836 h 7184141"/>
              <a:gd name="connsiteX926" fmla="*/ 3358522 w 7757049"/>
              <a:gd name="connsiteY926" fmla="*/ 655126 h 7184141"/>
              <a:gd name="connsiteX927" fmla="*/ 3320307 w 7757049"/>
              <a:gd name="connsiteY927" fmla="*/ 708483 h 7184141"/>
              <a:gd name="connsiteX928" fmla="*/ 3319603 w 7757049"/>
              <a:gd name="connsiteY928" fmla="*/ 709089 h 7184141"/>
              <a:gd name="connsiteX929" fmla="*/ 3304182 w 7757049"/>
              <a:gd name="connsiteY929" fmla="*/ 731215 h 7184141"/>
              <a:gd name="connsiteX930" fmla="*/ 3253460 w 7757049"/>
              <a:gd name="connsiteY930" fmla="*/ 763822 h 7184141"/>
              <a:gd name="connsiteX931" fmla="*/ 3224761 w 7757049"/>
              <a:gd name="connsiteY931" fmla="*/ 767159 h 7184141"/>
              <a:gd name="connsiteX932" fmla="*/ 3222297 w 7757049"/>
              <a:gd name="connsiteY932" fmla="*/ 768163 h 7184141"/>
              <a:gd name="connsiteX933" fmla="*/ 3155634 w 7757049"/>
              <a:gd name="connsiteY933" fmla="*/ 773235 h 7184141"/>
              <a:gd name="connsiteX934" fmla="*/ 3125685 w 7757049"/>
              <a:gd name="connsiteY934" fmla="*/ 766462 h 7184141"/>
              <a:gd name="connsiteX935" fmla="*/ 3154910 w 7757049"/>
              <a:gd name="connsiteY935" fmla="*/ 773236 h 7184141"/>
              <a:gd name="connsiteX936" fmla="*/ 3154886 w 7757049"/>
              <a:gd name="connsiteY936" fmla="*/ 773236 h 7184141"/>
              <a:gd name="connsiteX937" fmla="*/ 3154916 w 7757049"/>
              <a:gd name="connsiteY937" fmla="*/ 773243 h 7184141"/>
              <a:gd name="connsiteX938" fmla="*/ 3153468 w 7757049"/>
              <a:gd name="connsiteY938" fmla="*/ 773243 h 7184141"/>
              <a:gd name="connsiteX939" fmla="*/ 3067238 w 7757049"/>
              <a:gd name="connsiteY939" fmla="*/ 742085 h 7184141"/>
              <a:gd name="connsiteX940" fmla="*/ 3041152 w 7757049"/>
              <a:gd name="connsiteY940" fmla="*/ 721795 h 7184141"/>
              <a:gd name="connsiteX941" fmla="*/ 3041225 w 7757049"/>
              <a:gd name="connsiteY941" fmla="*/ 721849 h 7184141"/>
              <a:gd name="connsiteX942" fmla="*/ 3041148 w 7757049"/>
              <a:gd name="connsiteY942" fmla="*/ 721789 h 7184141"/>
              <a:gd name="connsiteX943" fmla="*/ 3062886 w 7757049"/>
              <a:gd name="connsiteY943" fmla="*/ 737729 h 7184141"/>
              <a:gd name="connsiteX944" fmla="*/ 3106452 w 7757049"/>
              <a:gd name="connsiteY944" fmla="*/ 762004 h 7184141"/>
              <a:gd name="connsiteX945" fmla="*/ 3106864 w 7757049"/>
              <a:gd name="connsiteY945" fmla="*/ 762099 h 7184141"/>
              <a:gd name="connsiteX946" fmla="*/ 3063610 w 7757049"/>
              <a:gd name="connsiteY946" fmla="*/ 737731 h 7184141"/>
              <a:gd name="connsiteX947" fmla="*/ 3041872 w 7757049"/>
              <a:gd name="connsiteY947" fmla="*/ 721788 h 7184141"/>
              <a:gd name="connsiteX948" fmla="*/ 3022617 w 7757049"/>
              <a:gd name="connsiteY948" fmla="*/ 712500 h 7184141"/>
              <a:gd name="connsiteX949" fmla="*/ 2999126 w 7757049"/>
              <a:gd name="connsiteY949" fmla="*/ 702048 h 7184141"/>
              <a:gd name="connsiteX950" fmla="*/ 2994553 w 7757049"/>
              <a:gd name="connsiteY950" fmla="*/ 701990 h 7184141"/>
              <a:gd name="connsiteX951" fmla="*/ 2956369 w 7757049"/>
              <a:gd name="connsiteY951" fmla="*/ 702224 h 7184141"/>
              <a:gd name="connsiteX952" fmla="*/ 2924486 w 7757049"/>
              <a:gd name="connsiteY952" fmla="*/ 712369 h 7184141"/>
              <a:gd name="connsiteX953" fmla="*/ 2911112 w 7757049"/>
              <a:gd name="connsiteY953" fmla="*/ 718482 h 7184141"/>
              <a:gd name="connsiteX954" fmla="*/ 2892747 w 7757049"/>
              <a:gd name="connsiteY954" fmla="*/ 727860 h 7184141"/>
              <a:gd name="connsiteX955" fmla="*/ 2886083 w 7757049"/>
              <a:gd name="connsiteY955" fmla="*/ 731933 h 7184141"/>
              <a:gd name="connsiteX956" fmla="*/ 2885047 w 7757049"/>
              <a:gd name="connsiteY956" fmla="*/ 732423 h 7184141"/>
              <a:gd name="connsiteX957" fmla="*/ 2872134 w 7757049"/>
              <a:gd name="connsiteY957" fmla="*/ 747602 h 7184141"/>
              <a:gd name="connsiteX958" fmla="*/ 2863931 w 7757049"/>
              <a:gd name="connsiteY958" fmla="*/ 768110 h 7184141"/>
              <a:gd name="connsiteX959" fmla="*/ 2884634 w 7757049"/>
              <a:gd name="connsiteY959" fmla="*/ 733381 h 7184141"/>
              <a:gd name="connsiteX960" fmla="*/ 2888982 w 7757049"/>
              <a:gd name="connsiteY960" fmla="*/ 731208 h 7184141"/>
              <a:gd name="connsiteX961" fmla="*/ 2923038 w 7757049"/>
              <a:gd name="connsiteY961" fmla="*/ 713817 h 7184141"/>
              <a:gd name="connsiteX962" fmla="*/ 2954920 w 7757049"/>
              <a:gd name="connsiteY962" fmla="*/ 703674 h 7184141"/>
              <a:gd name="connsiteX963" fmla="*/ 3040422 w 7757049"/>
              <a:gd name="connsiteY963" fmla="*/ 723239 h 7184141"/>
              <a:gd name="connsiteX964" fmla="*/ 3066509 w 7757049"/>
              <a:gd name="connsiteY964" fmla="*/ 743526 h 7184141"/>
              <a:gd name="connsiteX965" fmla="*/ 3152736 w 7757049"/>
              <a:gd name="connsiteY965" fmla="*/ 774684 h 7184141"/>
              <a:gd name="connsiteX966" fmla="*/ 3154184 w 7757049"/>
              <a:gd name="connsiteY966" fmla="*/ 774684 h 7184141"/>
              <a:gd name="connsiteX967" fmla="*/ 3220848 w 7757049"/>
              <a:gd name="connsiteY967" fmla="*/ 769611 h 7184141"/>
              <a:gd name="connsiteX968" fmla="*/ 3252006 w 7757049"/>
              <a:gd name="connsiteY968" fmla="*/ 765989 h 7184141"/>
              <a:gd name="connsiteX969" fmla="*/ 3303453 w 7757049"/>
              <a:gd name="connsiteY969" fmla="*/ 732658 h 7184141"/>
              <a:gd name="connsiteX970" fmla="*/ 3320119 w 7757049"/>
              <a:gd name="connsiteY970" fmla="*/ 708747 h 7184141"/>
              <a:gd name="connsiteX971" fmla="*/ 3320307 w 7757049"/>
              <a:gd name="connsiteY971" fmla="*/ 708483 h 7184141"/>
              <a:gd name="connsiteX972" fmla="*/ 3320844 w 7757049"/>
              <a:gd name="connsiteY972" fmla="*/ 708022 h 7184141"/>
              <a:gd name="connsiteX973" fmla="*/ 3359247 w 7757049"/>
              <a:gd name="connsiteY973" fmla="*/ 654401 h 7184141"/>
              <a:gd name="connsiteX974" fmla="*/ 3374268 w 7757049"/>
              <a:gd name="connsiteY974" fmla="*/ 633501 h 7184141"/>
              <a:gd name="connsiteX975" fmla="*/ 3380716 w 7757049"/>
              <a:gd name="connsiteY975" fmla="*/ 626634 h 7184141"/>
              <a:gd name="connsiteX976" fmla="*/ 3388724 w 7757049"/>
              <a:gd name="connsiteY976" fmla="*/ 618999 h 7184141"/>
              <a:gd name="connsiteX977" fmla="*/ 3401003 w 7757049"/>
              <a:gd name="connsiteY977" fmla="*/ 614547 h 7184141"/>
              <a:gd name="connsiteX978" fmla="*/ 3429534 w 7757049"/>
              <a:gd name="connsiteY978" fmla="*/ 635562 h 7184141"/>
              <a:gd name="connsiteX979" fmla="*/ 3470111 w 7757049"/>
              <a:gd name="connsiteY979" fmla="*/ 702949 h 7184141"/>
              <a:gd name="connsiteX980" fmla="*/ 3496198 w 7757049"/>
              <a:gd name="connsiteY980" fmla="*/ 729034 h 7184141"/>
              <a:gd name="connsiteX981" fmla="*/ 3495123 w 7757049"/>
              <a:gd name="connsiteY981" fmla="*/ 726260 h 7184141"/>
              <a:gd name="connsiteX982" fmla="*/ 3479263 w 7757049"/>
              <a:gd name="connsiteY982" fmla="*/ 714549 h 7184141"/>
              <a:gd name="connsiteX983" fmla="*/ 3479261 w 7757049"/>
              <a:gd name="connsiteY983" fmla="*/ 714545 h 7184141"/>
              <a:gd name="connsiteX984" fmla="*/ 3479259 w 7757049"/>
              <a:gd name="connsiteY984" fmla="*/ 714544 h 7184141"/>
              <a:gd name="connsiteX985" fmla="*/ 3470835 w 7757049"/>
              <a:gd name="connsiteY985" fmla="*/ 701502 h 7184141"/>
              <a:gd name="connsiteX986" fmla="*/ 3430259 w 7757049"/>
              <a:gd name="connsiteY986" fmla="*/ 634116 h 7184141"/>
              <a:gd name="connsiteX987" fmla="*/ 3415736 w 7757049"/>
              <a:gd name="connsiteY987" fmla="*/ 618609 h 7184141"/>
              <a:gd name="connsiteX988" fmla="*/ 3402094 w 7757049"/>
              <a:gd name="connsiteY988" fmla="*/ 613287 h 7184141"/>
              <a:gd name="connsiteX989" fmla="*/ 3304907 w 7757049"/>
              <a:gd name="connsiteY989" fmla="*/ 514557 h 7184141"/>
              <a:gd name="connsiteX990" fmla="*/ 3337515 w 7757049"/>
              <a:gd name="connsiteY990" fmla="*/ 588467 h 7184141"/>
              <a:gd name="connsiteX991" fmla="*/ 3225927 w 7757049"/>
              <a:gd name="connsiteY991" fmla="*/ 688463 h 7184141"/>
              <a:gd name="connsiteX992" fmla="*/ 3161436 w 7757049"/>
              <a:gd name="connsiteY992" fmla="*/ 702955 h 7184141"/>
              <a:gd name="connsiteX993" fmla="*/ 3034632 w 7757049"/>
              <a:gd name="connsiteY993" fmla="*/ 633391 h 7184141"/>
              <a:gd name="connsiteX994" fmla="*/ 3035355 w 7757049"/>
              <a:gd name="connsiteY994" fmla="*/ 589916 h 7184141"/>
              <a:gd name="connsiteX995" fmla="*/ 3078831 w 7757049"/>
              <a:gd name="connsiteY995" fmla="*/ 557310 h 7184141"/>
              <a:gd name="connsiteX996" fmla="*/ 3304907 w 7757049"/>
              <a:gd name="connsiteY996" fmla="*/ 514557 h 7184141"/>
              <a:gd name="connsiteX997" fmla="*/ 3164329 w 7757049"/>
              <a:gd name="connsiteY997" fmla="*/ 471801 h 7184141"/>
              <a:gd name="connsiteX998" fmla="*/ 3099115 w 7757049"/>
              <a:gd name="connsiteY998" fmla="*/ 486293 h 7184141"/>
              <a:gd name="connsiteX999" fmla="*/ 3007816 w 7757049"/>
              <a:gd name="connsiteY999" fmla="*/ 510929 h 7184141"/>
              <a:gd name="connsiteX1000" fmla="*/ 2992562 w 7757049"/>
              <a:gd name="connsiteY1000" fmla="*/ 515172 h 7184141"/>
              <a:gd name="connsiteX1001" fmla="*/ 2868243 w 7757049"/>
              <a:gd name="connsiteY1001" fmla="*/ 555590 h 7184141"/>
              <a:gd name="connsiteX1002" fmla="*/ 2730299 w 7757049"/>
              <a:gd name="connsiteY1002" fmla="*/ 605859 h 7184141"/>
              <a:gd name="connsiteX1003" fmla="*/ 2492629 w 7757049"/>
              <a:gd name="connsiteY1003" fmla="*/ 713098 h 7184141"/>
              <a:gd name="connsiteX1004" fmla="*/ 2456942 w 7757049"/>
              <a:gd name="connsiteY1004" fmla="*/ 752408 h 7184141"/>
              <a:gd name="connsiteX1005" fmla="*/ 2456887 w 7757049"/>
              <a:gd name="connsiteY1005" fmla="*/ 752789 h 7184141"/>
              <a:gd name="connsiteX1006" fmla="*/ 2469878 w 7757049"/>
              <a:gd name="connsiteY1006" fmla="*/ 731944 h 7184141"/>
              <a:gd name="connsiteX1007" fmla="*/ 2492624 w 7757049"/>
              <a:gd name="connsiteY1007" fmla="*/ 713817 h 7184141"/>
              <a:gd name="connsiteX1008" fmla="*/ 2730293 w 7757049"/>
              <a:gd name="connsiteY1008" fmla="*/ 606578 h 7184141"/>
              <a:gd name="connsiteX1009" fmla="*/ 3007816 w 7757049"/>
              <a:gd name="connsiteY1009" fmla="*/ 510929 h 7184141"/>
              <a:gd name="connsiteX1010" fmla="*/ 3007879 w 7757049"/>
              <a:gd name="connsiteY1010" fmla="*/ 510914 h 7184141"/>
              <a:gd name="connsiteX1011" fmla="*/ 3099114 w 7757049"/>
              <a:gd name="connsiteY1011" fmla="*/ 486294 h 7184141"/>
              <a:gd name="connsiteX1012" fmla="*/ 3164283 w 7757049"/>
              <a:gd name="connsiteY1012" fmla="*/ 471812 h 7184141"/>
              <a:gd name="connsiteX1013" fmla="*/ 3195940 w 7757049"/>
              <a:gd name="connsiteY1013" fmla="*/ 461023 h 7184141"/>
              <a:gd name="connsiteX1014" fmla="*/ 3218675 w 7757049"/>
              <a:gd name="connsiteY1014" fmla="*/ 469627 h 7184141"/>
              <a:gd name="connsiteX1015" fmla="*/ 2931732 w 7757049"/>
              <a:gd name="connsiteY1015" fmla="*/ 551507 h 7184141"/>
              <a:gd name="connsiteX1016" fmla="*/ 2555664 w 7757049"/>
              <a:gd name="connsiteY1016" fmla="*/ 696428 h 7184141"/>
              <a:gd name="connsiteX1017" fmla="*/ 2504942 w 7757049"/>
              <a:gd name="connsiteY1017" fmla="*/ 723962 h 7184141"/>
              <a:gd name="connsiteX1018" fmla="*/ 2473059 w 7757049"/>
              <a:gd name="connsiteY1018" fmla="*/ 818160 h 7184141"/>
              <a:gd name="connsiteX1019" fmla="*/ 2520159 w 7757049"/>
              <a:gd name="connsiteY1019" fmla="*/ 840623 h 7184141"/>
              <a:gd name="connsiteX1020" fmla="*/ 2619430 w 7757049"/>
              <a:gd name="connsiteY1020" fmla="*/ 814538 h 7184141"/>
              <a:gd name="connsiteX1021" fmla="*/ 2926660 w 7757049"/>
              <a:gd name="connsiteY1021" fmla="*/ 702224 h 7184141"/>
              <a:gd name="connsiteX1022" fmla="*/ 3045494 w 7757049"/>
              <a:gd name="connsiteY1022" fmla="*/ 717441 h 7184141"/>
              <a:gd name="connsiteX1023" fmla="*/ 3176647 w 7757049"/>
              <a:gd name="connsiteY1023" fmla="*/ 763816 h 7184141"/>
              <a:gd name="connsiteX1024" fmla="*/ 3341856 w 7757049"/>
              <a:gd name="connsiteY1024" fmla="*/ 667445 h 7184141"/>
              <a:gd name="connsiteX1025" fmla="*/ 3406347 w 7757049"/>
              <a:gd name="connsiteY1025" fmla="*/ 587013 h 7184141"/>
              <a:gd name="connsiteX1026" fmla="*/ 3459966 w 7757049"/>
              <a:gd name="connsiteY1026" fmla="*/ 598607 h 7184141"/>
              <a:gd name="connsiteX1027" fmla="*/ 3508516 w 7757049"/>
              <a:gd name="connsiteY1027" fmla="*/ 709470 h 7184141"/>
              <a:gd name="connsiteX1028" fmla="*/ 3507066 w 7757049"/>
              <a:gd name="connsiteY1028" fmla="*/ 764541 h 7184141"/>
              <a:gd name="connsiteX1029" fmla="*/ 3471561 w 7757049"/>
              <a:gd name="connsiteY1029" fmla="*/ 731933 h 7184141"/>
              <a:gd name="connsiteX1030" fmla="*/ 3417215 w 7757049"/>
              <a:gd name="connsiteY1030" fmla="*/ 640634 h 7184141"/>
              <a:gd name="connsiteX1031" fmla="*/ 3380985 w 7757049"/>
              <a:gd name="connsiteY1031" fmla="*/ 637735 h 7184141"/>
              <a:gd name="connsiteX1032" fmla="*/ 3310699 w 7757049"/>
              <a:gd name="connsiteY1032" fmla="*/ 754396 h 7184141"/>
              <a:gd name="connsiteX1033" fmla="*/ 3285337 w 7757049"/>
              <a:gd name="connsiteY1033" fmla="*/ 775409 h 7184141"/>
              <a:gd name="connsiteX1034" fmla="*/ 3136795 w 7757049"/>
              <a:gd name="connsiteY1034" fmla="*/ 780481 h 7184141"/>
              <a:gd name="connsiteX1035" fmla="*/ 3054191 w 7757049"/>
              <a:gd name="connsiteY1035" fmla="*/ 739179 h 7184141"/>
              <a:gd name="connsiteX1036" fmla="*/ 2910719 w 7757049"/>
              <a:gd name="connsiteY1036" fmla="*/ 724687 h 7184141"/>
              <a:gd name="connsiteX1037" fmla="*/ 2879562 w 7757049"/>
              <a:gd name="connsiteY1037" fmla="*/ 765990 h 7184141"/>
              <a:gd name="connsiteX1038" fmla="*/ 2862495 w 7757049"/>
              <a:gd name="connsiteY1038" fmla="*/ 770967 h 7184141"/>
              <a:gd name="connsiteX1039" fmla="*/ 2856369 w 7757049"/>
              <a:gd name="connsiteY1039" fmla="*/ 824099 h 7184141"/>
              <a:gd name="connsiteX1040" fmla="*/ 2901304 w 7757049"/>
              <a:gd name="connsiteY1040" fmla="*/ 982652 h 7184141"/>
              <a:gd name="connsiteX1041" fmla="*/ 3126657 w 7757049"/>
              <a:gd name="connsiteY1041" fmla="*/ 1176120 h 7184141"/>
              <a:gd name="connsiteX1042" fmla="*/ 3602720 w 7757049"/>
              <a:gd name="connsiteY1042" fmla="*/ 1265971 h 7184141"/>
              <a:gd name="connsiteX1043" fmla="*/ 3632430 w 7757049"/>
              <a:gd name="connsiteY1043" fmla="*/ 1268144 h 7184141"/>
              <a:gd name="connsiteX1044" fmla="*/ 3608518 w 7757049"/>
              <a:gd name="connsiteY1044" fmla="*/ 1326113 h 7184141"/>
              <a:gd name="connsiteX1045" fmla="*/ 3657788 w 7757049"/>
              <a:gd name="connsiteY1045" fmla="*/ 1375387 h 7184141"/>
              <a:gd name="connsiteX1046" fmla="*/ 3732423 w 7757049"/>
              <a:gd name="connsiteY1046" fmla="*/ 1350025 h 7184141"/>
              <a:gd name="connsiteX1047" fmla="*/ 3953429 w 7757049"/>
              <a:gd name="connsiteY1047" fmla="*/ 1206553 h 7184141"/>
              <a:gd name="connsiteX1048" fmla="*/ 3983136 w 7757049"/>
              <a:gd name="connsiteY1048" fmla="*/ 1197858 h 7184141"/>
              <a:gd name="connsiteX1049" fmla="*/ 3991108 w 7757049"/>
              <a:gd name="connsiteY1049" fmla="*/ 1225394 h 7184141"/>
              <a:gd name="connsiteX1050" fmla="*/ 3970094 w 7757049"/>
              <a:gd name="connsiteY1050" fmla="*/ 1350749 h 7184141"/>
              <a:gd name="connsiteX1051" fmla="*/ 3955603 w 7757049"/>
              <a:gd name="connsiteY1051" fmla="*/ 1415964 h 7184141"/>
              <a:gd name="connsiteX1052" fmla="*/ 4001974 w 7757049"/>
              <a:gd name="connsiteY1052" fmla="*/ 1465237 h 7184141"/>
              <a:gd name="connsiteX1053" fmla="*/ 4115739 w 7757049"/>
              <a:gd name="connsiteY1053" fmla="*/ 1448572 h 7184141"/>
              <a:gd name="connsiteX1054" fmla="*/ 4310649 w 7757049"/>
              <a:gd name="connsiteY1054" fmla="*/ 1367414 h 7184141"/>
              <a:gd name="connsiteX1055" fmla="*/ 4367893 w 7757049"/>
              <a:gd name="connsiteY1055" fmla="*/ 1254377 h 7184141"/>
              <a:gd name="connsiteX1056" fmla="*/ 4341083 w 7757049"/>
              <a:gd name="connsiteY1056" fmla="*/ 1161627 h 7184141"/>
              <a:gd name="connsiteX1057" fmla="*/ 4361371 w 7757049"/>
              <a:gd name="connsiteY1057" fmla="*/ 1129744 h 7184141"/>
              <a:gd name="connsiteX1058" fmla="*/ 4457744 w 7757049"/>
              <a:gd name="connsiteY1058" fmla="*/ 1129745 h 7184141"/>
              <a:gd name="connsiteX1059" fmla="*/ 4720050 w 7757049"/>
              <a:gd name="connsiteY1059" fmla="*/ 1078297 h 7184141"/>
              <a:gd name="connsiteX1060" fmla="*/ 4758454 w 7757049"/>
              <a:gd name="connsiteY1060" fmla="*/ 1046415 h 7184141"/>
              <a:gd name="connsiteX1061" fmla="*/ 4817870 w 7757049"/>
              <a:gd name="connsiteY1061" fmla="*/ 992794 h 7184141"/>
              <a:gd name="connsiteX1062" fmla="*/ 4925111 w 7757049"/>
              <a:gd name="connsiteY1062" fmla="*/ 951492 h 7184141"/>
              <a:gd name="connsiteX1063" fmla="*/ 4945932 w 7757049"/>
              <a:gd name="connsiteY1063" fmla="*/ 947043 h 7184141"/>
              <a:gd name="connsiteX1064" fmla="*/ 4979457 w 7757049"/>
              <a:gd name="connsiteY1064" fmla="*/ 979753 h 7184141"/>
              <a:gd name="connsiteX1065" fmla="*/ 5010615 w 7757049"/>
              <a:gd name="connsiteY1065" fmla="*/ 1077574 h 7184141"/>
              <a:gd name="connsiteX1066" fmla="*/ 5218574 w 7757049"/>
              <a:gd name="connsiteY1066" fmla="*/ 1305098 h 7184141"/>
              <a:gd name="connsiteX1067" fmla="*/ 5559863 w 7757049"/>
              <a:gd name="connsiteY1067" fmla="*/ 1535522 h 7184141"/>
              <a:gd name="connsiteX1068" fmla="*/ 5942452 w 7757049"/>
              <a:gd name="connsiteY1068" fmla="*/ 1686240 h 7184141"/>
              <a:gd name="connsiteX1069" fmla="*/ 6077229 w 7757049"/>
              <a:gd name="connsiteY1069" fmla="*/ 1690587 h 7184141"/>
              <a:gd name="connsiteX1070" fmla="*/ 6043896 w 7757049"/>
              <a:gd name="connsiteY1070" fmla="*/ 1709426 h 7184141"/>
              <a:gd name="connsiteX1071" fmla="*/ 5769272 w 7757049"/>
              <a:gd name="connsiteY1071" fmla="*/ 1965937 h 7184141"/>
              <a:gd name="connsiteX1072" fmla="*/ 5740288 w 7757049"/>
              <a:gd name="connsiteY1072" fmla="*/ 2001441 h 7184141"/>
              <a:gd name="connsiteX1073" fmla="*/ 5734492 w 7757049"/>
              <a:gd name="connsiteY1073" fmla="*/ 2040570 h 7184141"/>
              <a:gd name="connsiteX1074" fmla="*/ 5775795 w 7757049"/>
              <a:gd name="connsiteY1074" fmla="*/ 2049990 h 7184141"/>
              <a:gd name="connsiteX1075" fmla="*/ 5848254 w 7757049"/>
              <a:gd name="connsiteY1075" fmla="*/ 2013035 h 7184141"/>
              <a:gd name="connsiteX1076" fmla="*/ 6152585 w 7757049"/>
              <a:gd name="connsiteY1076" fmla="*/ 1781886 h 7184141"/>
              <a:gd name="connsiteX1077" fmla="*/ 6679371 w 7757049"/>
              <a:gd name="connsiteY1077" fmla="*/ 1554361 h 7184141"/>
              <a:gd name="connsiteX1078" fmla="*/ 6853277 w 7757049"/>
              <a:gd name="connsiteY1078" fmla="*/ 1503639 h 7184141"/>
              <a:gd name="connsiteX1079" fmla="*/ 7014862 w 7757049"/>
              <a:gd name="connsiteY1079" fmla="*/ 1501465 h 7184141"/>
              <a:gd name="connsiteX1080" fmla="*/ 7152536 w 7757049"/>
              <a:gd name="connsiteY1080" fmla="*/ 1652908 h 7184141"/>
              <a:gd name="connsiteX1081" fmla="*/ 7203260 w 7757049"/>
              <a:gd name="connsiteY1081" fmla="*/ 1705803 h 7184141"/>
              <a:gd name="connsiteX1082" fmla="*/ 7302530 w 7757049"/>
              <a:gd name="connsiteY1082" fmla="*/ 1757973 h 7184141"/>
              <a:gd name="connsiteX1083" fmla="*/ 7621355 w 7757049"/>
              <a:gd name="connsiteY1083" fmla="*/ 2140566 h 7184141"/>
              <a:gd name="connsiteX1084" fmla="*/ 7756856 w 7757049"/>
              <a:gd name="connsiteY1084" fmla="*/ 2742710 h 7184141"/>
              <a:gd name="connsiteX1085" fmla="*/ 7735118 w 7757049"/>
              <a:gd name="connsiteY1085" fmla="*/ 3123850 h 7184141"/>
              <a:gd name="connsiteX1086" fmla="*/ 7501796 w 7757049"/>
              <a:gd name="connsiteY1086" fmla="*/ 3825987 h 7184141"/>
              <a:gd name="connsiteX1087" fmla="*/ 6829366 w 7757049"/>
              <a:gd name="connsiteY1087" fmla="*/ 4621595 h 7184141"/>
              <a:gd name="connsiteX1088" fmla="*/ 6034477 w 7757049"/>
              <a:gd name="connsiteY1088" fmla="*/ 4884624 h 7184141"/>
              <a:gd name="connsiteX1089" fmla="*/ 5404799 w 7757049"/>
              <a:gd name="connsiteY1089" fmla="*/ 4634636 h 7184141"/>
              <a:gd name="connsiteX1090" fmla="*/ 5224373 w 7757049"/>
              <a:gd name="connsiteY1090" fmla="*/ 4349144 h 7184141"/>
              <a:gd name="connsiteX1091" fmla="*/ 5199736 w 7757049"/>
              <a:gd name="connsiteY1091" fmla="*/ 4300596 h 7184141"/>
              <a:gd name="connsiteX1092" fmla="*/ 5169304 w 7757049"/>
              <a:gd name="connsiteY1092" fmla="*/ 4279583 h 7184141"/>
              <a:gd name="connsiteX1093" fmla="*/ 5142494 w 7757049"/>
              <a:gd name="connsiteY1093" fmla="*/ 4304943 h 7184141"/>
              <a:gd name="connsiteX1094" fmla="*/ 5125103 w 7757049"/>
              <a:gd name="connsiteY1094" fmla="*/ 4389721 h 7184141"/>
              <a:gd name="connsiteX1095" fmla="*/ 5087422 w 7757049"/>
              <a:gd name="connsiteY1095" fmla="*/ 4563627 h 7184141"/>
              <a:gd name="connsiteX1096" fmla="*/ 4778018 w 7757049"/>
              <a:gd name="connsiteY1096" fmla="*/ 5152728 h 7184141"/>
              <a:gd name="connsiteX1097" fmla="*/ 4596144 w 7757049"/>
              <a:gd name="connsiteY1097" fmla="*/ 5317212 h 7184141"/>
              <a:gd name="connsiteX1098" fmla="*/ 4063561 w 7757049"/>
              <a:gd name="connsiteY1098" fmla="*/ 5535316 h 7184141"/>
              <a:gd name="connsiteX1099" fmla="*/ 3092601 w 7757049"/>
              <a:gd name="connsiteY1099" fmla="*/ 5919357 h 7184141"/>
              <a:gd name="connsiteX1100" fmla="*/ 2706388 w 7757049"/>
              <a:gd name="connsiteY1100" fmla="*/ 5962833 h 7184141"/>
              <a:gd name="connsiteX1101" fmla="*/ 2404953 w 7757049"/>
              <a:gd name="connsiteY1101" fmla="*/ 5836752 h 7184141"/>
              <a:gd name="connsiteX1102" fmla="*/ 2337564 w 7757049"/>
              <a:gd name="connsiteY1102" fmla="*/ 5876606 h 7184141"/>
              <a:gd name="connsiteX1103" fmla="*/ 2099896 w 7757049"/>
              <a:gd name="connsiteY1103" fmla="*/ 6481646 h 7184141"/>
              <a:gd name="connsiteX1104" fmla="*/ 1626007 w 7757049"/>
              <a:gd name="connsiteY1104" fmla="*/ 6988144 h 7184141"/>
              <a:gd name="connsiteX1105" fmla="*/ 788367 w 7757049"/>
              <a:gd name="connsiteY1105" fmla="*/ 7161325 h 7184141"/>
              <a:gd name="connsiteX1106" fmla="*/ 176803 w 7757049"/>
              <a:gd name="connsiteY1106" fmla="*/ 6562078 h 7184141"/>
              <a:gd name="connsiteX1107" fmla="*/ 97822 w 7757049"/>
              <a:gd name="connsiteY1107" fmla="*/ 5907038 h 7184141"/>
              <a:gd name="connsiteX1108" fmla="*/ 71012 w 7757049"/>
              <a:gd name="connsiteY1108" fmla="*/ 5877329 h 7184141"/>
              <a:gd name="connsiteX1109" fmla="*/ 0 w 7757049"/>
              <a:gd name="connsiteY1109" fmla="*/ 5840376 h 7184141"/>
              <a:gd name="connsiteX1110" fmla="*/ 0 w 7757049"/>
              <a:gd name="connsiteY1110" fmla="*/ 5791828 h 7184141"/>
              <a:gd name="connsiteX1111" fmla="*/ 392734 w 7757049"/>
              <a:gd name="connsiteY1111" fmla="*/ 4862161 h 7184141"/>
              <a:gd name="connsiteX1112" fmla="*/ 671705 w 7757049"/>
              <a:gd name="connsiteY1112" fmla="*/ 4484645 h 7184141"/>
              <a:gd name="connsiteX1113" fmla="*/ 773149 w 7757049"/>
              <a:gd name="connsiteY1113" fmla="*/ 4372331 h 7184141"/>
              <a:gd name="connsiteX1114" fmla="*/ 755760 w 7757049"/>
              <a:gd name="connsiteY1114" fmla="*/ 4304944 h 7184141"/>
              <a:gd name="connsiteX1115" fmla="*/ 707935 w 7757049"/>
              <a:gd name="connsiteY1115" fmla="*/ 4274512 h 7184141"/>
              <a:gd name="connsiteX1116" fmla="*/ 678228 w 7757049"/>
              <a:gd name="connsiteY1116" fmla="*/ 4158574 h 7184141"/>
              <a:gd name="connsiteX1117" fmla="*/ 704313 w 7757049"/>
              <a:gd name="connsiteY1117" fmla="*/ 4116548 h 7184141"/>
              <a:gd name="connsiteX1118" fmla="*/ 748514 w 7757049"/>
              <a:gd name="connsiteY1118" fmla="*/ 4052783 h 7184141"/>
              <a:gd name="connsiteX1119" fmla="*/ 765180 w 7757049"/>
              <a:gd name="connsiteY1119" fmla="*/ 3981771 h 7184141"/>
              <a:gd name="connsiteX1120" fmla="*/ 907926 w 7757049"/>
              <a:gd name="connsiteY1120" fmla="*/ 3786855 h 7184141"/>
              <a:gd name="connsiteX1121" fmla="*/ 932563 w 7757049"/>
              <a:gd name="connsiteY1121" fmla="*/ 3774536 h 7184141"/>
              <a:gd name="connsiteX1122" fmla="*/ 1313704 w 7757049"/>
              <a:gd name="connsiteY1122" fmla="*/ 3586864 h 7184141"/>
              <a:gd name="connsiteX1123" fmla="*/ 1584704 w 7757049"/>
              <a:gd name="connsiteY1123" fmla="*/ 3362969 h 7184141"/>
              <a:gd name="connsiteX1124" fmla="*/ 1553547 w 7757049"/>
              <a:gd name="connsiteY1124" fmla="*/ 3580344 h 7184141"/>
              <a:gd name="connsiteX1125" fmla="*/ 1519491 w 7757049"/>
              <a:gd name="connsiteY1125" fmla="*/ 3930324 h 7184141"/>
              <a:gd name="connsiteX1126" fmla="*/ 1512245 w 7757049"/>
              <a:gd name="connsiteY1126" fmla="*/ 4066550 h 7184141"/>
              <a:gd name="connsiteX1127" fmla="*/ 1390512 w 7757049"/>
              <a:gd name="connsiteY1127" fmla="*/ 4541890 h 7184141"/>
              <a:gd name="connsiteX1128" fmla="*/ 1330370 w 7757049"/>
              <a:gd name="connsiteY1128" fmla="*/ 4723039 h 7184141"/>
              <a:gd name="connsiteX1129" fmla="*/ 1341963 w 7757049"/>
              <a:gd name="connsiteY1129" fmla="*/ 4783181 h 7184141"/>
              <a:gd name="connsiteX1130" fmla="*/ 1398482 w 7757049"/>
              <a:gd name="connsiteY1130" fmla="*/ 4759269 h 7184141"/>
              <a:gd name="connsiteX1131" fmla="*/ 1402830 w 7757049"/>
              <a:gd name="connsiteY1131" fmla="*/ 4754922 h 7184141"/>
              <a:gd name="connsiteX1132" fmla="*/ 1472390 w 7757049"/>
              <a:gd name="connsiteY1132" fmla="*/ 4666520 h 7184141"/>
              <a:gd name="connsiteX1133" fmla="*/ 1523115 w 7757049"/>
              <a:gd name="connsiteY1133" fmla="*/ 4567250 h 7184141"/>
              <a:gd name="connsiteX1134" fmla="*/ 1607893 w 7757049"/>
              <a:gd name="connsiteY1134" fmla="*/ 4235383 h 7184141"/>
              <a:gd name="connsiteX1135" fmla="*/ 1897008 w 7757049"/>
              <a:gd name="connsiteY1135" fmla="*/ 3407894 h 7184141"/>
              <a:gd name="connsiteX1136" fmla="*/ 2075260 w 7757049"/>
              <a:gd name="connsiteY1136" fmla="*/ 3087621 h 7184141"/>
              <a:gd name="connsiteX1137" fmla="*/ 2140473 w 7757049"/>
              <a:gd name="connsiteY1137" fmla="*/ 2985453 h 7184141"/>
              <a:gd name="connsiteX1138" fmla="*/ 2136126 w 7757049"/>
              <a:gd name="connsiteY1138" fmla="*/ 2913715 h 7184141"/>
              <a:gd name="connsiteX1139" fmla="*/ 2083956 w 7757049"/>
              <a:gd name="connsiteY1139" fmla="*/ 2868791 h 7184141"/>
              <a:gd name="connsiteX1140" fmla="*/ 1965120 w 7757049"/>
              <a:gd name="connsiteY1140" fmla="*/ 2834735 h 7184141"/>
              <a:gd name="connsiteX1141" fmla="*/ 1678901 w 7757049"/>
              <a:gd name="connsiteY1141" fmla="*/ 3003567 h 7184141"/>
              <a:gd name="connsiteX1142" fmla="*/ 1642672 w 7757049"/>
              <a:gd name="connsiteY1142" fmla="*/ 3115879 h 7184141"/>
              <a:gd name="connsiteX1143" fmla="*/ 1509345 w 7757049"/>
              <a:gd name="connsiteY1143" fmla="*/ 3352100 h 7184141"/>
              <a:gd name="connsiteX1144" fmla="*/ 1179652 w 7757049"/>
              <a:gd name="connsiteY1144" fmla="*/ 3566575 h 7184141"/>
              <a:gd name="connsiteX1145" fmla="*/ 991255 w 7757049"/>
              <a:gd name="connsiteY1145" fmla="*/ 3607155 h 7184141"/>
              <a:gd name="connsiteX1146" fmla="*/ 830394 w 7757049"/>
              <a:gd name="connsiteY1146" fmla="*/ 3485420 h 7184141"/>
              <a:gd name="connsiteX1147" fmla="*/ 786917 w 7757049"/>
              <a:gd name="connsiteY1147" fmla="*/ 3144138 h 7184141"/>
              <a:gd name="connsiteX1148" fmla="*/ 795611 w 7757049"/>
              <a:gd name="connsiteY1148" fmla="*/ 3090517 h 7184141"/>
              <a:gd name="connsiteX1149" fmla="*/ 819523 w 7757049"/>
              <a:gd name="connsiteY1149" fmla="*/ 3080375 h 7184141"/>
              <a:gd name="connsiteX1150" fmla="*/ 960820 w 7757049"/>
              <a:gd name="connsiteY1150" fmla="*/ 3093416 h 7184141"/>
              <a:gd name="connsiteX1151" fmla="*/ 1250664 w 7757049"/>
              <a:gd name="connsiteY1151" fmla="*/ 2906469 h 7184141"/>
              <a:gd name="connsiteX1152" fmla="*/ 1669482 w 7757049"/>
              <a:gd name="connsiteY1152" fmla="*/ 2647788 h 7184141"/>
              <a:gd name="connsiteX1153" fmla="*/ 2051348 w 7757049"/>
              <a:gd name="connsiteY1153" fmla="*/ 2611558 h 7184141"/>
              <a:gd name="connsiteX1154" fmla="*/ 2194819 w 7757049"/>
              <a:gd name="connsiteY1154" fmla="*/ 2734015 h 7184141"/>
              <a:gd name="connsiteX1155" fmla="*/ 2209311 w 7757049"/>
              <a:gd name="connsiteY1155" fmla="*/ 2767346 h 7184141"/>
              <a:gd name="connsiteX1156" fmla="*/ 2285394 w 7757049"/>
              <a:gd name="connsiteY1156" fmla="*/ 2820967 h 7184141"/>
              <a:gd name="connsiteX1157" fmla="*/ 2345536 w 7757049"/>
              <a:gd name="connsiteY1157" fmla="*/ 2749232 h 7184141"/>
              <a:gd name="connsiteX1158" fmla="*/ 2230324 w 7757049"/>
              <a:gd name="connsiteY1158" fmla="*/ 2502142 h 7184141"/>
              <a:gd name="connsiteX1159" fmla="*/ 1981061 w 7757049"/>
              <a:gd name="connsiteY1159" fmla="*/ 2449247 h 7184141"/>
              <a:gd name="connsiteX1160" fmla="*/ 1737595 w 7757049"/>
              <a:gd name="connsiteY1160" fmla="*/ 2497794 h 7184141"/>
              <a:gd name="connsiteX1161" fmla="*/ 1307905 w 7757049"/>
              <a:gd name="connsiteY1161" fmla="*/ 2665901 h 7184141"/>
              <a:gd name="connsiteX1162" fmla="*/ 1186172 w 7757049"/>
              <a:gd name="connsiteY1162" fmla="*/ 2713001 h 7184141"/>
              <a:gd name="connsiteX1163" fmla="*/ 1117335 w 7757049"/>
              <a:gd name="connsiteY1163" fmla="*/ 2676771 h 7184141"/>
              <a:gd name="connsiteX1164" fmla="*/ 1107916 w 7757049"/>
              <a:gd name="connsiteY1164" fmla="*/ 2632571 h 7184141"/>
              <a:gd name="connsiteX1165" fmla="*/ 1100670 w 7757049"/>
              <a:gd name="connsiteY1165" fmla="*/ 2584748 h 7184141"/>
              <a:gd name="connsiteX1166" fmla="*/ 1081105 w 7757049"/>
              <a:gd name="connsiteY1166" fmla="*/ 2560836 h 7184141"/>
              <a:gd name="connsiteX1167" fmla="*/ 1070938 w 7757049"/>
              <a:gd name="connsiteY1167" fmla="*/ 2561636 h 7184141"/>
              <a:gd name="connsiteX1168" fmla="*/ 1080018 w 7757049"/>
              <a:gd name="connsiteY1168" fmla="*/ 2555854 h 7184141"/>
              <a:gd name="connsiteX1169" fmla="*/ 1101393 w 7757049"/>
              <a:gd name="connsiteY1169" fmla="*/ 2565908 h 7184141"/>
              <a:gd name="connsiteX1170" fmla="*/ 1155013 w 7757049"/>
              <a:gd name="connsiteY1170" fmla="*/ 2565909 h 7184141"/>
              <a:gd name="connsiteX1171" fmla="*/ 1212259 w 7757049"/>
              <a:gd name="connsiteY1171" fmla="*/ 2495620 h 7184141"/>
              <a:gd name="connsiteX1172" fmla="*/ 1433263 w 7757049"/>
              <a:gd name="connsiteY1172" fmla="*/ 2173172 h 7184141"/>
              <a:gd name="connsiteX1173" fmla="*/ 1597022 w 7757049"/>
              <a:gd name="connsiteY1173" fmla="*/ 2039846 h 7184141"/>
              <a:gd name="connsiteX1174" fmla="*/ 1720204 w 7757049"/>
              <a:gd name="connsiteY1174" fmla="*/ 2062309 h 7184141"/>
              <a:gd name="connsiteX1175" fmla="*/ 1737595 w 7757049"/>
              <a:gd name="connsiteY1175" fmla="*/ 2078975 h 7184141"/>
              <a:gd name="connsiteX1176" fmla="*/ 1865849 w 7757049"/>
              <a:gd name="connsiteY1176" fmla="*/ 2098538 h 7184141"/>
              <a:gd name="connsiteX1177" fmla="*/ 1969468 w 7757049"/>
              <a:gd name="connsiteY1177" fmla="*/ 2016660 h 7184141"/>
              <a:gd name="connsiteX1178" fmla="*/ 1965121 w 7757049"/>
              <a:gd name="connsiteY1178" fmla="*/ 1852899 h 7184141"/>
              <a:gd name="connsiteX1179" fmla="*/ 1901356 w 7757049"/>
              <a:gd name="connsiteY1179" fmla="*/ 1760874 h 7184141"/>
              <a:gd name="connsiteX1180" fmla="*/ 1761507 w 7757049"/>
              <a:gd name="connsiteY1180" fmla="*/ 1370315 h 7184141"/>
              <a:gd name="connsiteX1181" fmla="*/ 1765856 w 7757049"/>
              <a:gd name="connsiteY1181" fmla="*/ 1292782 h 7184141"/>
              <a:gd name="connsiteX1182" fmla="*/ 1843388 w 7757049"/>
              <a:gd name="connsiteY1182" fmla="*/ 1184815 h 7184141"/>
              <a:gd name="connsiteX1183" fmla="*/ 1841937 w 7757049"/>
              <a:gd name="connsiteY1183" fmla="*/ 1200033 h 7184141"/>
              <a:gd name="connsiteX1184" fmla="*/ 1799912 w 7757049"/>
              <a:gd name="connsiteY1184" fmla="*/ 1436977 h 7184141"/>
              <a:gd name="connsiteX1185" fmla="*/ 1936860 w 7757049"/>
              <a:gd name="connsiteY1185" fmla="*/ 1736963 h 7184141"/>
              <a:gd name="connsiteX1186" fmla="*/ 2296988 w 7757049"/>
              <a:gd name="connsiteY1186" fmla="*/ 1915939 h 7184141"/>
              <a:gd name="connsiteX1187" fmla="*/ 2362926 w 7757049"/>
              <a:gd name="connsiteY1187" fmla="*/ 1922459 h 7184141"/>
              <a:gd name="connsiteX1188" fmla="*/ 2383939 w 7757049"/>
              <a:gd name="connsiteY1188" fmla="*/ 1866667 h 7184141"/>
              <a:gd name="connsiteX1189" fmla="*/ 2358577 w 7757049"/>
              <a:gd name="connsiteY1189" fmla="*/ 1840579 h 7184141"/>
              <a:gd name="connsiteX1190" fmla="*/ 2147719 w 7757049"/>
              <a:gd name="connsiteY1190" fmla="*/ 1667402 h 7184141"/>
              <a:gd name="connsiteX1191" fmla="*/ 1973090 w 7757049"/>
              <a:gd name="connsiteY1191" fmla="*/ 1504366 h 7184141"/>
              <a:gd name="connsiteX1192" fmla="*/ 1993380 w 7757049"/>
              <a:gd name="connsiteY1192" fmla="*/ 1399299 h 7184141"/>
              <a:gd name="connsiteX1193" fmla="*/ 2178876 w 7757049"/>
              <a:gd name="connsiteY1193" fmla="*/ 1302927 h 7184141"/>
              <a:gd name="connsiteX1194" fmla="*/ 2283220 w 7757049"/>
              <a:gd name="connsiteY1194" fmla="*/ 1305101 h 7184141"/>
              <a:gd name="connsiteX1195" fmla="*/ 2344811 w 7757049"/>
              <a:gd name="connsiteY1195" fmla="*/ 1271044 h 7184141"/>
              <a:gd name="connsiteX1196" fmla="*/ 2271626 w 7757049"/>
              <a:gd name="connsiteY1196" fmla="*/ 1180468 h 7184141"/>
              <a:gd name="connsiteX1197" fmla="*/ 2187573 w 7757049"/>
              <a:gd name="connsiteY1197" fmla="*/ 1188439 h 7184141"/>
              <a:gd name="connsiteX1198" fmla="*/ 2078883 w 7757049"/>
              <a:gd name="connsiteY1198" fmla="*/ 1215975 h 7184141"/>
              <a:gd name="connsiteX1199" fmla="*/ 2052073 w 7757049"/>
              <a:gd name="connsiteY1199" fmla="*/ 1208004 h 7184141"/>
              <a:gd name="connsiteX1200" fmla="*/ 2067288 w 7757049"/>
              <a:gd name="connsiteY1200" fmla="*/ 1181919 h 7184141"/>
              <a:gd name="connsiteX1201" fmla="*/ 2094824 w 7757049"/>
              <a:gd name="connsiteY1201" fmla="*/ 1170323 h 7184141"/>
              <a:gd name="connsiteX1202" fmla="*/ 2194818 w 7757049"/>
              <a:gd name="connsiteY1202" fmla="*/ 1145687 h 7184141"/>
              <a:gd name="connsiteX1203" fmla="*/ 2486834 w 7757049"/>
              <a:gd name="connsiteY1203" fmla="*/ 1220322 h 7184141"/>
              <a:gd name="connsiteX1204" fmla="*/ 2524512 w 7757049"/>
              <a:gd name="connsiteY1204" fmla="*/ 1250754 h 7184141"/>
              <a:gd name="connsiteX1205" fmla="*/ 2561467 w 7757049"/>
              <a:gd name="connsiteY1205" fmla="*/ 1254378 h 7184141"/>
              <a:gd name="connsiteX1206" fmla="*/ 2574508 w 7757049"/>
              <a:gd name="connsiteY1206" fmla="*/ 1219597 h 7184141"/>
              <a:gd name="connsiteX1207" fmla="*/ 2567262 w 7757049"/>
              <a:gd name="connsiteY1207" fmla="*/ 1186989 h 7184141"/>
              <a:gd name="connsiteX1208" fmla="*/ 2489730 w 7757049"/>
              <a:gd name="connsiteY1208" fmla="*/ 1012359 h 7184141"/>
              <a:gd name="connsiteX1209" fmla="*/ 2480310 w 7757049"/>
              <a:gd name="connsiteY1209" fmla="*/ 918886 h 7184141"/>
              <a:gd name="connsiteX1210" fmla="*/ 2488100 w 7757049"/>
              <a:gd name="connsiteY1210" fmla="*/ 879214 h 7184141"/>
              <a:gd name="connsiteX1211" fmla="*/ 2487560 w 7757049"/>
              <a:gd name="connsiteY1211" fmla="*/ 874495 h 7184141"/>
              <a:gd name="connsiteX1212" fmla="*/ 2478132 w 7757049"/>
              <a:gd name="connsiteY1212" fmla="*/ 876853 h 7184141"/>
              <a:gd name="connsiteX1213" fmla="*/ 2402048 w 7757049"/>
              <a:gd name="connsiteY1213" fmla="*/ 786279 h 7184141"/>
              <a:gd name="connsiteX1214" fmla="*/ 2373064 w 7757049"/>
              <a:gd name="connsiteY1214" fmla="*/ 774684 h 7184141"/>
              <a:gd name="connsiteX1215" fmla="*/ 2392628 w 7757049"/>
              <a:gd name="connsiteY1215" fmla="*/ 750049 h 7184141"/>
              <a:gd name="connsiteX1216" fmla="*/ 2665804 w 7757049"/>
              <a:gd name="connsiteY1216" fmla="*/ 594982 h 7184141"/>
              <a:gd name="connsiteX1217" fmla="*/ 3167228 w 7757049"/>
              <a:gd name="connsiteY1217" fmla="*/ 463829 h 7184141"/>
              <a:gd name="connsiteX1218" fmla="*/ 3195940 w 7757049"/>
              <a:gd name="connsiteY1218" fmla="*/ 461023 h 7184141"/>
              <a:gd name="connsiteX1219" fmla="*/ 3419394 w 7757049"/>
              <a:gd name="connsiteY1219" fmla="*/ 443548 h 7184141"/>
              <a:gd name="connsiteX1220" fmla="*/ 3476636 w 7757049"/>
              <a:gd name="connsiteY1220" fmla="*/ 473980 h 7184141"/>
              <a:gd name="connsiteX1221" fmla="*/ 3498375 w 7757049"/>
              <a:gd name="connsiteY1221" fmla="*/ 476153 h 7184141"/>
              <a:gd name="connsiteX1222" fmla="*/ 3518664 w 7757049"/>
              <a:gd name="connsiteY1222" fmla="*/ 468907 h 7184141"/>
              <a:gd name="connsiteX1223" fmla="*/ 3541128 w 7757049"/>
              <a:gd name="connsiteY1223" fmla="*/ 496443 h 7184141"/>
              <a:gd name="connsiteX1224" fmla="*/ 3530257 w 7757049"/>
              <a:gd name="connsiteY1224" fmla="*/ 506588 h 7184141"/>
              <a:gd name="connsiteX1225" fmla="*/ 3488955 w 7757049"/>
              <a:gd name="connsiteY1225" fmla="*/ 499342 h 7184141"/>
              <a:gd name="connsiteX1226" fmla="*/ 3324470 w 7757049"/>
              <a:gd name="connsiteY1226" fmla="*/ 452967 h 7184141"/>
              <a:gd name="connsiteX1227" fmla="*/ 3307805 w 7757049"/>
              <a:gd name="connsiteY1227" fmla="*/ 448620 h 7184141"/>
              <a:gd name="connsiteX1228" fmla="*/ 3307805 w 7757049"/>
              <a:gd name="connsiteY1228" fmla="*/ 442822 h 7184141"/>
              <a:gd name="connsiteX1229" fmla="*/ 3419394 w 7757049"/>
              <a:gd name="connsiteY1229" fmla="*/ 443548 h 7184141"/>
              <a:gd name="connsiteX1230" fmla="*/ 2640444 w 7757049"/>
              <a:gd name="connsiteY1230" fmla="*/ 36320 h 7184141"/>
              <a:gd name="connsiteX1231" fmla="*/ 2608561 w 7757049"/>
              <a:gd name="connsiteY1231" fmla="*/ 118925 h 7184141"/>
              <a:gd name="connsiteX1232" fmla="*/ 2522336 w 7757049"/>
              <a:gd name="connsiteY1232" fmla="*/ 381956 h 7184141"/>
              <a:gd name="connsiteX1233" fmla="*/ 2612911 w 7757049"/>
              <a:gd name="connsiteY1233" fmla="*/ 460213 h 7184141"/>
              <a:gd name="connsiteX1234" fmla="*/ 3169404 w 7757049"/>
              <a:gd name="connsiteY1234" fmla="*/ 380506 h 7184141"/>
              <a:gd name="connsiteX1235" fmla="*/ 3190419 w 7757049"/>
              <a:gd name="connsiteY1235" fmla="*/ 384855 h 7184141"/>
              <a:gd name="connsiteX1236" fmla="*/ 2941880 w 7757049"/>
              <a:gd name="connsiteY1236" fmla="*/ 429054 h 7184141"/>
              <a:gd name="connsiteX1237" fmla="*/ 2442630 w 7757049"/>
              <a:gd name="connsiteY1237" fmla="*/ 639915 h 7184141"/>
              <a:gd name="connsiteX1238" fmla="*/ 2432485 w 7757049"/>
              <a:gd name="connsiteY1238" fmla="*/ 646435 h 7184141"/>
              <a:gd name="connsiteX1239" fmla="*/ 2387561 w 7757049"/>
              <a:gd name="connsiteY1239" fmla="*/ 621073 h 7184141"/>
              <a:gd name="connsiteX1240" fmla="*/ 2458570 w 7757049"/>
              <a:gd name="connsiteY1240" fmla="*/ 241383 h 7184141"/>
              <a:gd name="connsiteX1241" fmla="*/ 2614359 w 7757049"/>
              <a:gd name="connsiteY1241" fmla="*/ 46465 h 7184141"/>
              <a:gd name="connsiteX1242" fmla="*/ 2640444 w 7757049"/>
              <a:gd name="connsiteY1242" fmla="*/ 36320 h 7184141"/>
              <a:gd name="connsiteX1243" fmla="*/ 2678127 w 7757049"/>
              <a:gd name="connsiteY1243" fmla="*/ 91 h 7184141"/>
              <a:gd name="connsiteX1244" fmla="*/ 2689719 w 7757049"/>
              <a:gd name="connsiteY1244" fmla="*/ 10233 h 7184141"/>
              <a:gd name="connsiteX1245" fmla="*/ 2673054 w 7757049"/>
              <a:gd name="connsiteY1245" fmla="*/ 29075 h 7184141"/>
              <a:gd name="connsiteX1246" fmla="*/ 2664358 w 7757049"/>
              <a:gd name="connsiteY1246" fmla="*/ 19655 h 7184141"/>
              <a:gd name="connsiteX1247" fmla="*/ 2678127 w 7757049"/>
              <a:gd name="connsiteY1247" fmla="*/ 91 h 718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</a:cxnLst>
            <a:rect l="l" t="t" r="r" b="b"/>
            <a:pathLst>
              <a:path w="7757049" h="7184141">
                <a:moveTo>
                  <a:pt x="608661" y="6480198"/>
                </a:moveTo>
                <a:cubicBezTo>
                  <a:pt x="642717" y="6499762"/>
                  <a:pt x="671701" y="6524399"/>
                  <a:pt x="697786" y="6553383"/>
                </a:cubicBezTo>
                <a:cubicBezTo>
                  <a:pt x="704309" y="6559904"/>
                  <a:pt x="712278" y="6566424"/>
                  <a:pt x="709382" y="6576569"/>
                </a:cubicBezTo>
                <a:cubicBezTo>
                  <a:pt x="707931" y="6581642"/>
                  <a:pt x="701410" y="6580916"/>
                  <a:pt x="696338" y="6579468"/>
                </a:cubicBezTo>
                <a:cubicBezTo>
                  <a:pt x="686193" y="6577295"/>
                  <a:pt x="672426" y="6574395"/>
                  <a:pt x="673875" y="6562803"/>
                </a:cubicBezTo>
                <a:cubicBezTo>
                  <a:pt x="675325" y="6543238"/>
                  <a:pt x="664455" y="6541065"/>
                  <a:pt x="650688" y="6535267"/>
                </a:cubicBezTo>
                <a:cubicBezTo>
                  <a:pt x="627500" y="6525847"/>
                  <a:pt x="615907" y="6504110"/>
                  <a:pt x="608661" y="6480198"/>
                </a:cubicBezTo>
                <a:close/>
                <a:moveTo>
                  <a:pt x="568084" y="6395420"/>
                </a:moveTo>
                <a:cubicBezTo>
                  <a:pt x="585475" y="6407739"/>
                  <a:pt x="591270" y="6421505"/>
                  <a:pt x="594895" y="6436723"/>
                </a:cubicBezTo>
                <a:cubicBezTo>
                  <a:pt x="597793" y="6444694"/>
                  <a:pt x="596343" y="6453388"/>
                  <a:pt x="586923" y="6456287"/>
                </a:cubicBezTo>
                <a:cubicBezTo>
                  <a:pt x="577504" y="6459186"/>
                  <a:pt x="573156" y="6451940"/>
                  <a:pt x="569532" y="6443968"/>
                </a:cubicBezTo>
                <a:cubicBezTo>
                  <a:pt x="563737" y="6429476"/>
                  <a:pt x="564460" y="6414984"/>
                  <a:pt x="568084" y="6395420"/>
                </a:cubicBezTo>
                <a:close/>
                <a:moveTo>
                  <a:pt x="1412243" y="6354118"/>
                </a:moveTo>
                <a:cubicBezTo>
                  <a:pt x="1389782" y="6396145"/>
                  <a:pt x="1355000" y="6427303"/>
                  <a:pt x="1318770" y="6457012"/>
                </a:cubicBezTo>
                <a:cubicBezTo>
                  <a:pt x="1344855" y="6417883"/>
                  <a:pt x="1372391" y="6380203"/>
                  <a:pt x="1412243" y="6354118"/>
                </a:cubicBezTo>
                <a:close/>
                <a:moveTo>
                  <a:pt x="553589" y="5949788"/>
                </a:moveTo>
                <a:cubicBezTo>
                  <a:pt x="567356" y="5962107"/>
                  <a:pt x="583298" y="5975874"/>
                  <a:pt x="598513" y="5988918"/>
                </a:cubicBezTo>
                <a:cubicBezTo>
                  <a:pt x="597065" y="5990366"/>
                  <a:pt x="595616" y="5991091"/>
                  <a:pt x="594891" y="5992539"/>
                </a:cubicBezTo>
                <a:cubicBezTo>
                  <a:pt x="581124" y="5978047"/>
                  <a:pt x="566633" y="5963555"/>
                  <a:pt x="553589" y="5949788"/>
                </a:cubicBezTo>
                <a:close/>
                <a:moveTo>
                  <a:pt x="972411" y="5568648"/>
                </a:moveTo>
                <a:cubicBezTo>
                  <a:pt x="994875" y="5720813"/>
                  <a:pt x="901402" y="5852691"/>
                  <a:pt x="770972" y="5858489"/>
                </a:cubicBezTo>
                <a:cubicBezTo>
                  <a:pt x="768799" y="5847619"/>
                  <a:pt x="778219" y="5851966"/>
                  <a:pt x="781843" y="5850518"/>
                </a:cubicBezTo>
                <a:cubicBezTo>
                  <a:pt x="873141" y="5807767"/>
                  <a:pt x="946326" y="5750523"/>
                  <a:pt x="956471" y="5640384"/>
                </a:cubicBezTo>
                <a:cubicBezTo>
                  <a:pt x="958645" y="5615748"/>
                  <a:pt x="960818" y="5591111"/>
                  <a:pt x="972411" y="5568648"/>
                </a:cubicBezTo>
                <a:close/>
                <a:moveTo>
                  <a:pt x="784830" y="5495011"/>
                </a:moveTo>
                <a:cubicBezTo>
                  <a:pt x="788906" y="5496188"/>
                  <a:pt x="792348" y="5498724"/>
                  <a:pt x="794161" y="5504158"/>
                </a:cubicBezTo>
                <a:cubicBezTo>
                  <a:pt x="796334" y="5510681"/>
                  <a:pt x="791987" y="5517201"/>
                  <a:pt x="786189" y="5519375"/>
                </a:cubicBezTo>
                <a:cubicBezTo>
                  <a:pt x="740540" y="5538939"/>
                  <a:pt x="725323" y="5580967"/>
                  <a:pt x="708657" y="5622269"/>
                </a:cubicBezTo>
                <a:cubicBezTo>
                  <a:pt x="677500" y="5699076"/>
                  <a:pt x="678225" y="5699076"/>
                  <a:pt x="759379" y="5699802"/>
                </a:cubicBezTo>
                <a:cubicBezTo>
                  <a:pt x="792711" y="5699801"/>
                  <a:pt x="826044" y="5700527"/>
                  <a:pt x="858649" y="5709221"/>
                </a:cubicBezTo>
                <a:cubicBezTo>
                  <a:pt x="865173" y="5711395"/>
                  <a:pt x="873142" y="5713569"/>
                  <a:pt x="874592" y="5721539"/>
                </a:cubicBezTo>
                <a:cubicBezTo>
                  <a:pt x="875315" y="5728785"/>
                  <a:pt x="869519" y="5731685"/>
                  <a:pt x="864447" y="5735306"/>
                </a:cubicBezTo>
                <a:cubicBezTo>
                  <a:pt x="804305" y="5776609"/>
                  <a:pt x="716628" y="5765015"/>
                  <a:pt x="671702" y="5710669"/>
                </a:cubicBezTo>
                <a:cubicBezTo>
                  <a:pt x="656485" y="5691830"/>
                  <a:pt x="649239" y="5670818"/>
                  <a:pt x="652138" y="5646181"/>
                </a:cubicBezTo>
                <a:cubicBezTo>
                  <a:pt x="655762" y="5621544"/>
                  <a:pt x="659384" y="5596184"/>
                  <a:pt x="666630" y="5572271"/>
                </a:cubicBezTo>
                <a:cubicBezTo>
                  <a:pt x="682572" y="5522274"/>
                  <a:pt x="719527" y="5494015"/>
                  <a:pt x="771697" y="5494015"/>
                </a:cubicBezTo>
                <a:cubicBezTo>
                  <a:pt x="776044" y="5494015"/>
                  <a:pt x="780754" y="5493834"/>
                  <a:pt x="784830" y="5495011"/>
                </a:cubicBezTo>
                <a:close/>
                <a:moveTo>
                  <a:pt x="476057" y="5379527"/>
                </a:moveTo>
                <a:cubicBezTo>
                  <a:pt x="482578" y="5394744"/>
                  <a:pt x="476057" y="5405612"/>
                  <a:pt x="473159" y="5416482"/>
                </a:cubicBezTo>
                <a:cubicBezTo>
                  <a:pt x="439102" y="5538938"/>
                  <a:pt x="440553" y="5662122"/>
                  <a:pt x="452871" y="5786753"/>
                </a:cubicBezTo>
                <a:cubicBezTo>
                  <a:pt x="455768" y="5816462"/>
                  <a:pt x="470262" y="5842547"/>
                  <a:pt x="483303" y="5868634"/>
                </a:cubicBezTo>
                <a:cubicBezTo>
                  <a:pt x="487650" y="5878054"/>
                  <a:pt x="493448" y="5886023"/>
                  <a:pt x="476783" y="5893994"/>
                </a:cubicBezTo>
                <a:cubicBezTo>
                  <a:pt x="459392" y="5901965"/>
                  <a:pt x="472435" y="5925877"/>
                  <a:pt x="463739" y="5940369"/>
                </a:cubicBezTo>
                <a:cubicBezTo>
                  <a:pt x="452146" y="5941817"/>
                  <a:pt x="452146" y="5925877"/>
                  <a:pt x="439828" y="5925877"/>
                </a:cubicBezTo>
                <a:cubicBezTo>
                  <a:pt x="430408" y="5951239"/>
                  <a:pt x="435480" y="5978047"/>
                  <a:pt x="439827" y="6004134"/>
                </a:cubicBezTo>
                <a:cubicBezTo>
                  <a:pt x="459392" y="6116446"/>
                  <a:pt x="494896" y="6223688"/>
                  <a:pt x="536199" y="6328755"/>
                </a:cubicBezTo>
                <a:cubicBezTo>
                  <a:pt x="541271" y="6342522"/>
                  <a:pt x="556488" y="6362812"/>
                  <a:pt x="540548" y="6369332"/>
                </a:cubicBezTo>
                <a:cubicBezTo>
                  <a:pt x="523157" y="6377304"/>
                  <a:pt x="516634" y="6351941"/>
                  <a:pt x="510839" y="6338900"/>
                </a:cubicBezTo>
                <a:cubicBezTo>
                  <a:pt x="404323" y="6091811"/>
                  <a:pt x="354324" y="5837475"/>
                  <a:pt x="416641" y="5570096"/>
                </a:cubicBezTo>
                <a:cubicBezTo>
                  <a:pt x="428960" y="5517926"/>
                  <a:pt x="439827" y="5465755"/>
                  <a:pt x="457218" y="5415032"/>
                </a:cubicBezTo>
                <a:cubicBezTo>
                  <a:pt x="460840" y="5403438"/>
                  <a:pt x="464464" y="5391120"/>
                  <a:pt x="476057" y="5379527"/>
                </a:cubicBezTo>
                <a:close/>
                <a:moveTo>
                  <a:pt x="620977" y="5313587"/>
                </a:moveTo>
                <a:cubicBezTo>
                  <a:pt x="613008" y="5336051"/>
                  <a:pt x="599239" y="5353441"/>
                  <a:pt x="575328" y="5359237"/>
                </a:cubicBezTo>
                <a:cubicBezTo>
                  <a:pt x="573154" y="5356338"/>
                  <a:pt x="570980" y="5354164"/>
                  <a:pt x="568807" y="5351991"/>
                </a:cubicBezTo>
                <a:cubicBezTo>
                  <a:pt x="586198" y="5338950"/>
                  <a:pt x="603588" y="5326631"/>
                  <a:pt x="620977" y="5313587"/>
                </a:cubicBezTo>
                <a:close/>
                <a:moveTo>
                  <a:pt x="842707" y="4957809"/>
                </a:moveTo>
                <a:cubicBezTo>
                  <a:pt x="790534" y="5017951"/>
                  <a:pt x="723872" y="5061427"/>
                  <a:pt x="657933" y="5115773"/>
                </a:cubicBezTo>
                <a:cubicBezTo>
                  <a:pt x="671700" y="5073022"/>
                  <a:pt x="796332" y="4964330"/>
                  <a:pt x="842707" y="4957809"/>
                </a:cubicBezTo>
                <a:close/>
                <a:moveTo>
                  <a:pt x="1355278" y="5001287"/>
                </a:moveTo>
                <a:cubicBezTo>
                  <a:pt x="1350840" y="5001650"/>
                  <a:pt x="1346674" y="5003823"/>
                  <a:pt x="1342688" y="5009257"/>
                </a:cubicBezTo>
                <a:cubicBezTo>
                  <a:pt x="1308632" y="5055631"/>
                  <a:pt x="1269504" y="5098383"/>
                  <a:pt x="1247766" y="5152729"/>
                </a:cubicBezTo>
                <a:cubicBezTo>
                  <a:pt x="1227476" y="5202002"/>
                  <a:pt x="1242693" y="5247652"/>
                  <a:pt x="1288343" y="5275185"/>
                </a:cubicBezTo>
                <a:cubicBezTo>
                  <a:pt x="1320950" y="5295474"/>
                  <a:pt x="1357905" y="5301272"/>
                  <a:pt x="1395584" y="5300547"/>
                </a:cubicBezTo>
                <a:cubicBezTo>
                  <a:pt x="1497753" y="5299822"/>
                  <a:pt x="1612239" y="5238955"/>
                  <a:pt x="1666584" y="5156351"/>
                </a:cubicBezTo>
                <a:cubicBezTo>
                  <a:pt x="1686873" y="5124467"/>
                  <a:pt x="1685425" y="5115048"/>
                  <a:pt x="1651367" y="5102730"/>
                </a:cubicBezTo>
                <a:cubicBezTo>
                  <a:pt x="1557171" y="5069398"/>
                  <a:pt x="1462248" y="5036792"/>
                  <a:pt x="1369498" y="5004185"/>
                </a:cubicBezTo>
                <a:cubicBezTo>
                  <a:pt x="1364426" y="5002374"/>
                  <a:pt x="1359716" y="5000925"/>
                  <a:pt x="1355278" y="5001287"/>
                </a:cubicBezTo>
                <a:close/>
                <a:moveTo>
                  <a:pt x="3670549" y="5283971"/>
                </a:moveTo>
                <a:cubicBezTo>
                  <a:pt x="3619702" y="5278130"/>
                  <a:pt x="3571198" y="5286960"/>
                  <a:pt x="3522288" y="5309241"/>
                </a:cubicBezTo>
                <a:cubicBezTo>
                  <a:pt x="3227377" y="5442570"/>
                  <a:pt x="2936088" y="5582417"/>
                  <a:pt x="2650594" y="5735308"/>
                </a:cubicBezTo>
                <a:cubicBezTo>
                  <a:pt x="2630304" y="5746176"/>
                  <a:pt x="2609292" y="5756321"/>
                  <a:pt x="2589726" y="5776610"/>
                </a:cubicBezTo>
                <a:cubicBezTo>
                  <a:pt x="2617989" y="5785304"/>
                  <a:pt x="2639727" y="5775885"/>
                  <a:pt x="2661464" y="5768639"/>
                </a:cubicBezTo>
                <a:cubicBezTo>
                  <a:pt x="2812182" y="5718643"/>
                  <a:pt x="2955651" y="5651255"/>
                  <a:pt x="3099846" y="5584590"/>
                </a:cubicBezTo>
                <a:cubicBezTo>
                  <a:pt x="3251289" y="5515029"/>
                  <a:pt x="3404182" y="5448365"/>
                  <a:pt x="3557072" y="5381703"/>
                </a:cubicBezTo>
                <a:cubicBezTo>
                  <a:pt x="3617212" y="5355616"/>
                  <a:pt x="3679524" y="5348369"/>
                  <a:pt x="3742568" y="5373006"/>
                </a:cubicBezTo>
                <a:cubicBezTo>
                  <a:pt x="3798356" y="5394744"/>
                  <a:pt x="3852702" y="5419381"/>
                  <a:pt x="3901975" y="5453437"/>
                </a:cubicBezTo>
                <a:cubicBezTo>
                  <a:pt x="3955596" y="5491117"/>
                  <a:pt x="4015738" y="5504884"/>
                  <a:pt x="4078778" y="5510680"/>
                </a:cubicBezTo>
                <a:cubicBezTo>
                  <a:pt x="4089646" y="5512130"/>
                  <a:pt x="4101241" y="5509957"/>
                  <a:pt x="4111384" y="5506332"/>
                </a:cubicBezTo>
                <a:cubicBezTo>
                  <a:pt x="4139645" y="5496912"/>
                  <a:pt x="4145440" y="5475900"/>
                  <a:pt x="4126601" y="5450538"/>
                </a:cubicBezTo>
                <a:cubicBezTo>
                  <a:pt x="4111384" y="5431699"/>
                  <a:pt x="4091096" y="5420831"/>
                  <a:pt x="4069358" y="5412135"/>
                </a:cubicBezTo>
                <a:cubicBezTo>
                  <a:pt x="3956319" y="5365035"/>
                  <a:pt x="3839658" y="5330255"/>
                  <a:pt x="3722280" y="5294749"/>
                </a:cubicBezTo>
                <a:cubicBezTo>
                  <a:pt x="3704708" y="5289496"/>
                  <a:pt x="3687497" y="5285918"/>
                  <a:pt x="3670549" y="5283971"/>
                </a:cubicBezTo>
                <a:close/>
                <a:moveTo>
                  <a:pt x="3808182" y="5164227"/>
                </a:moveTo>
                <a:cubicBezTo>
                  <a:pt x="3785427" y="5160891"/>
                  <a:pt x="3762132" y="5158707"/>
                  <a:pt x="3738219" y="5157801"/>
                </a:cubicBezTo>
                <a:cubicBezTo>
                  <a:pt x="3642574" y="5154176"/>
                  <a:pt x="3560692" y="5170842"/>
                  <a:pt x="3475915" y="5214320"/>
                </a:cubicBezTo>
                <a:cubicBezTo>
                  <a:pt x="3183177" y="5363587"/>
                  <a:pt x="2885364" y="5502711"/>
                  <a:pt x="2595524" y="5657776"/>
                </a:cubicBezTo>
                <a:cubicBezTo>
                  <a:pt x="2575960" y="5668646"/>
                  <a:pt x="2556396" y="5680239"/>
                  <a:pt x="2536831" y="5691832"/>
                </a:cubicBezTo>
                <a:cubicBezTo>
                  <a:pt x="2567264" y="5696179"/>
                  <a:pt x="2591178" y="5683861"/>
                  <a:pt x="2615812" y="5673716"/>
                </a:cubicBezTo>
                <a:cubicBezTo>
                  <a:pt x="2794790" y="5598357"/>
                  <a:pt x="2967967" y="5509957"/>
                  <a:pt x="3141873" y="5424454"/>
                </a:cubicBezTo>
                <a:cubicBezTo>
                  <a:pt x="3280274" y="5356341"/>
                  <a:pt x="3415051" y="5283156"/>
                  <a:pt x="3557791" y="5225187"/>
                </a:cubicBezTo>
                <a:cubicBezTo>
                  <a:pt x="3628075" y="5196204"/>
                  <a:pt x="3700540" y="5178813"/>
                  <a:pt x="3776618" y="5197652"/>
                </a:cubicBezTo>
                <a:cubicBezTo>
                  <a:pt x="3861396" y="5218667"/>
                  <a:pt x="3944001" y="5245477"/>
                  <a:pt x="4022258" y="5283881"/>
                </a:cubicBezTo>
                <a:cubicBezTo>
                  <a:pt x="4098342" y="5320835"/>
                  <a:pt x="4167903" y="5367210"/>
                  <a:pt x="4228770" y="5425901"/>
                </a:cubicBezTo>
                <a:cubicBezTo>
                  <a:pt x="4236016" y="5433150"/>
                  <a:pt x="4246161" y="5446916"/>
                  <a:pt x="4259202" y="5434598"/>
                </a:cubicBezTo>
                <a:cubicBezTo>
                  <a:pt x="4270072" y="5424453"/>
                  <a:pt x="4268622" y="5410686"/>
                  <a:pt x="4262101" y="5398367"/>
                </a:cubicBezTo>
                <a:cubicBezTo>
                  <a:pt x="4253406" y="5383151"/>
                  <a:pt x="4242536" y="5369384"/>
                  <a:pt x="4228770" y="5359239"/>
                </a:cubicBezTo>
                <a:cubicBezTo>
                  <a:pt x="4100064" y="5267305"/>
                  <a:pt x="3967471" y="5187576"/>
                  <a:pt x="3808182" y="5164227"/>
                </a:cubicBezTo>
                <a:close/>
                <a:moveTo>
                  <a:pt x="2342026" y="4902990"/>
                </a:moveTo>
                <a:cubicBezTo>
                  <a:pt x="2329595" y="4903465"/>
                  <a:pt x="2314922" y="4917596"/>
                  <a:pt x="2303509" y="4925204"/>
                </a:cubicBezTo>
                <a:cubicBezTo>
                  <a:pt x="2255686" y="4957810"/>
                  <a:pt x="2213659" y="4997664"/>
                  <a:pt x="2172356" y="5037515"/>
                </a:cubicBezTo>
                <a:cubicBezTo>
                  <a:pt x="2085404" y="5120845"/>
                  <a:pt x="1986859" y="5187510"/>
                  <a:pt x="1876720" y="5235333"/>
                </a:cubicBezTo>
                <a:cubicBezTo>
                  <a:pt x="1793390" y="5271563"/>
                  <a:pt x="1707887" y="5296923"/>
                  <a:pt x="1615862" y="5290402"/>
                </a:cubicBezTo>
                <a:cubicBezTo>
                  <a:pt x="1597748" y="5290402"/>
                  <a:pt x="1579631" y="5289677"/>
                  <a:pt x="1561518" y="5290402"/>
                </a:cubicBezTo>
                <a:cubicBezTo>
                  <a:pt x="1552821" y="5290402"/>
                  <a:pt x="1541229" y="5289677"/>
                  <a:pt x="1538330" y="5300547"/>
                </a:cubicBezTo>
                <a:cubicBezTo>
                  <a:pt x="1536157" y="5309241"/>
                  <a:pt x="1544852" y="5315039"/>
                  <a:pt x="1552098" y="5319386"/>
                </a:cubicBezTo>
                <a:cubicBezTo>
                  <a:pt x="1586878" y="5344023"/>
                  <a:pt x="1626006" y="5360688"/>
                  <a:pt x="1663687" y="5380253"/>
                </a:cubicBezTo>
                <a:cubicBezTo>
                  <a:pt x="1673107" y="5385325"/>
                  <a:pt x="1681076" y="5379530"/>
                  <a:pt x="1689047" y="5375906"/>
                </a:cubicBezTo>
                <a:cubicBezTo>
                  <a:pt x="1738321" y="5354893"/>
                  <a:pt x="1788318" y="5335328"/>
                  <a:pt x="1836866" y="5312866"/>
                </a:cubicBezTo>
                <a:cubicBezTo>
                  <a:pt x="2025986" y="5226639"/>
                  <a:pt x="2186848" y="5100556"/>
                  <a:pt x="2331768" y="4953463"/>
                </a:cubicBezTo>
                <a:cubicBezTo>
                  <a:pt x="2344086" y="4941144"/>
                  <a:pt x="2368723" y="4923753"/>
                  <a:pt x="2353505" y="4907813"/>
                </a:cubicBezTo>
                <a:cubicBezTo>
                  <a:pt x="2350064" y="4904191"/>
                  <a:pt x="2346170" y="4902832"/>
                  <a:pt x="2342026" y="4902990"/>
                </a:cubicBezTo>
                <a:close/>
                <a:moveTo>
                  <a:pt x="4148190" y="5015770"/>
                </a:moveTo>
                <a:cubicBezTo>
                  <a:pt x="4092069" y="5003154"/>
                  <a:pt x="4027421" y="5021212"/>
                  <a:pt x="3996173" y="5070123"/>
                </a:cubicBezTo>
                <a:cubicBezTo>
                  <a:pt x="3982404" y="5091136"/>
                  <a:pt x="3989650" y="5099107"/>
                  <a:pt x="4012114" y="5099832"/>
                </a:cubicBezTo>
                <a:cubicBezTo>
                  <a:pt x="4041097" y="5099832"/>
                  <a:pt x="4238915" y="5084615"/>
                  <a:pt x="4230943" y="5071571"/>
                </a:cubicBezTo>
                <a:cubicBezTo>
                  <a:pt x="4212466" y="5041953"/>
                  <a:pt x="4181863" y="5023340"/>
                  <a:pt x="4148190" y="5015770"/>
                </a:cubicBezTo>
                <a:close/>
                <a:moveTo>
                  <a:pt x="1810406" y="4676727"/>
                </a:moveTo>
                <a:cubicBezTo>
                  <a:pt x="1773261" y="4668355"/>
                  <a:pt x="1733248" y="4671955"/>
                  <a:pt x="1696292" y="4690432"/>
                </a:cubicBezTo>
                <a:cubicBezTo>
                  <a:pt x="1599922" y="4738257"/>
                  <a:pt x="1519490" y="4806370"/>
                  <a:pt x="1448479" y="4886798"/>
                </a:cubicBezTo>
                <a:cubicBezTo>
                  <a:pt x="1420220" y="4917958"/>
                  <a:pt x="1424567" y="4936072"/>
                  <a:pt x="1463696" y="4954188"/>
                </a:cubicBezTo>
                <a:cubicBezTo>
                  <a:pt x="1474566" y="4959260"/>
                  <a:pt x="1486160" y="4963607"/>
                  <a:pt x="1497752" y="4966507"/>
                </a:cubicBezTo>
                <a:cubicBezTo>
                  <a:pt x="1562242" y="4984620"/>
                  <a:pt x="1628905" y="4988967"/>
                  <a:pt x="1691946" y="4990418"/>
                </a:cubicBezTo>
                <a:cubicBezTo>
                  <a:pt x="1744842" y="4988967"/>
                  <a:pt x="1794115" y="4988244"/>
                  <a:pt x="1841938" y="4972302"/>
                </a:cubicBezTo>
                <a:cubicBezTo>
                  <a:pt x="1915124" y="4947665"/>
                  <a:pt x="1962945" y="4870133"/>
                  <a:pt x="1944833" y="4804919"/>
                </a:cubicBezTo>
                <a:cubicBezTo>
                  <a:pt x="1926264" y="4737893"/>
                  <a:pt x="1872316" y="4690681"/>
                  <a:pt x="1810406" y="4676727"/>
                </a:cubicBezTo>
                <a:close/>
                <a:moveTo>
                  <a:pt x="2220905" y="4695504"/>
                </a:moveTo>
                <a:cubicBezTo>
                  <a:pt x="2190472" y="4683185"/>
                  <a:pt x="2163661" y="4688983"/>
                  <a:pt x="2138300" y="4707822"/>
                </a:cubicBezTo>
                <a:cubicBezTo>
                  <a:pt x="2096272" y="4739705"/>
                  <a:pt x="2057145" y="4774486"/>
                  <a:pt x="2022364" y="4814339"/>
                </a:cubicBezTo>
                <a:cubicBezTo>
                  <a:pt x="2012219" y="4825932"/>
                  <a:pt x="1992654" y="4838250"/>
                  <a:pt x="2000626" y="4853467"/>
                </a:cubicBezTo>
                <a:cubicBezTo>
                  <a:pt x="2007146" y="4865061"/>
                  <a:pt x="2028885" y="4859265"/>
                  <a:pt x="2043376" y="4857815"/>
                </a:cubicBezTo>
                <a:cubicBezTo>
                  <a:pt x="2115837" y="4851294"/>
                  <a:pt x="2188298" y="4844047"/>
                  <a:pt x="2252062" y="4837527"/>
                </a:cubicBezTo>
                <a:cubicBezTo>
                  <a:pt x="2310756" y="4838250"/>
                  <a:pt x="2361478" y="4834628"/>
                  <a:pt x="2396984" y="4880278"/>
                </a:cubicBezTo>
                <a:cubicBezTo>
                  <a:pt x="2402778" y="4887523"/>
                  <a:pt x="2411476" y="4885350"/>
                  <a:pt x="2419444" y="4881726"/>
                </a:cubicBezTo>
                <a:cubicBezTo>
                  <a:pt x="2452777" y="4867234"/>
                  <a:pt x="2458573" y="4833903"/>
                  <a:pt x="2429590" y="4811440"/>
                </a:cubicBezTo>
                <a:cubicBezTo>
                  <a:pt x="2365824" y="4762894"/>
                  <a:pt x="2295538" y="4724488"/>
                  <a:pt x="2220905" y="4695504"/>
                </a:cubicBezTo>
                <a:close/>
                <a:moveTo>
                  <a:pt x="1836685" y="4556709"/>
                </a:moveTo>
                <a:cubicBezTo>
                  <a:pt x="1819793" y="4553980"/>
                  <a:pt x="1800455" y="4553119"/>
                  <a:pt x="1778173" y="4554206"/>
                </a:cubicBezTo>
                <a:cubicBezTo>
                  <a:pt x="1717307" y="4560729"/>
                  <a:pt x="1631080" y="4581017"/>
                  <a:pt x="1560067" y="4641160"/>
                </a:cubicBezTo>
                <a:cubicBezTo>
                  <a:pt x="1487607" y="4702750"/>
                  <a:pt x="1304285" y="4930276"/>
                  <a:pt x="1281822" y="4957087"/>
                </a:cubicBezTo>
                <a:cubicBezTo>
                  <a:pt x="1253563" y="4991143"/>
                  <a:pt x="1221680" y="5022301"/>
                  <a:pt x="1199943" y="5062153"/>
                </a:cubicBezTo>
                <a:cubicBezTo>
                  <a:pt x="1188347" y="5083165"/>
                  <a:pt x="1178204" y="5105629"/>
                  <a:pt x="1173855" y="5129540"/>
                </a:cubicBezTo>
                <a:cubicBezTo>
                  <a:pt x="1172407" y="5138962"/>
                  <a:pt x="1171682" y="5149830"/>
                  <a:pt x="1181826" y="5153453"/>
                </a:cubicBezTo>
                <a:cubicBezTo>
                  <a:pt x="1193420" y="5157801"/>
                  <a:pt x="1197769" y="5146208"/>
                  <a:pt x="1200666" y="5138237"/>
                </a:cubicBezTo>
                <a:cubicBezTo>
                  <a:pt x="1205738" y="5122294"/>
                  <a:pt x="1290516" y="5011431"/>
                  <a:pt x="1301386" y="4999112"/>
                </a:cubicBezTo>
                <a:cubicBezTo>
                  <a:pt x="1384716" y="4906363"/>
                  <a:pt x="1474566" y="4820862"/>
                  <a:pt x="1573111" y="4744052"/>
                </a:cubicBezTo>
                <a:cubicBezTo>
                  <a:pt x="1613688" y="4712170"/>
                  <a:pt x="1657164" y="4685359"/>
                  <a:pt x="1705712" y="4665795"/>
                </a:cubicBezTo>
                <a:cubicBezTo>
                  <a:pt x="1781072" y="4636088"/>
                  <a:pt x="1848462" y="4646956"/>
                  <a:pt x="1908603" y="4701302"/>
                </a:cubicBezTo>
                <a:cubicBezTo>
                  <a:pt x="1920195" y="4711446"/>
                  <a:pt x="1931789" y="4721591"/>
                  <a:pt x="1943382" y="4731011"/>
                </a:cubicBezTo>
                <a:cubicBezTo>
                  <a:pt x="1949180" y="4736083"/>
                  <a:pt x="1956426" y="4744052"/>
                  <a:pt x="1964397" y="4738257"/>
                </a:cubicBezTo>
                <a:cubicBezTo>
                  <a:pt x="1971642" y="4733184"/>
                  <a:pt x="1968018" y="4723040"/>
                  <a:pt x="1966570" y="4715068"/>
                </a:cubicBezTo>
                <a:cubicBezTo>
                  <a:pt x="1960050" y="4685359"/>
                  <a:pt x="1949905" y="4656375"/>
                  <a:pt x="1936136" y="4629565"/>
                </a:cubicBezTo>
                <a:cubicBezTo>
                  <a:pt x="1916028" y="4589893"/>
                  <a:pt x="1887362" y="4564895"/>
                  <a:pt x="1836685" y="4556709"/>
                </a:cubicBezTo>
                <a:close/>
                <a:moveTo>
                  <a:pt x="2702222" y="4462998"/>
                </a:moveTo>
                <a:cubicBezTo>
                  <a:pt x="2694796" y="4463451"/>
                  <a:pt x="2687188" y="4467980"/>
                  <a:pt x="2678855" y="4475951"/>
                </a:cubicBezTo>
                <a:cubicBezTo>
                  <a:pt x="2639726" y="4513629"/>
                  <a:pt x="2643348" y="4560004"/>
                  <a:pt x="2648421" y="4606378"/>
                </a:cubicBezTo>
                <a:cubicBezTo>
                  <a:pt x="2652045" y="4641883"/>
                  <a:pt x="2658566" y="4678113"/>
                  <a:pt x="2661464" y="4714345"/>
                </a:cubicBezTo>
                <a:cubicBezTo>
                  <a:pt x="2664361" y="4740430"/>
                  <a:pt x="2653492" y="4749125"/>
                  <a:pt x="2627408" y="4745503"/>
                </a:cubicBezTo>
                <a:cubicBezTo>
                  <a:pt x="2603494" y="4742604"/>
                  <a:pt x="2589002" y="4728112"/>
                  <a:pt x="2580308" y="4707097"/>
                </a:cubicBezTo>
                <a:cubicBezTo>
                  <a:pt x="2568715" y="4679564"/>
                  <a:pt x="2566541" y="4650580"/>
                  <a:pt x="2570889" y="4620871"/>
                </a:cubicBezTo>
                <a:cubicBezTo>
                  <a:pt x="2573787" y="4601307"/>
                  <a:pt x="2575961" y="4581017"/>
                  <a:pt x="2578860" y="4561453"/>
                </a:cubicBezTo>
                <a:cubicBezTo>
                  <a:pt x="2528136" y="4614350"/>
                  <a:pt x="2502049" y="4678113"/>
                  <a:pt x="2481763" y="4744778"/>
                </a:cubicBezTo>
                <a:cubicBezTo>
                  <a:pt x="2460747" y="4813616"/>
                  <a:pt x="2481761" y="4854192"/>
                  <a:pt x="2553498" y="4874480"/>
                </a:cubicBezTo>
                <a:cubicBezTo>
                  <a:pt x="2650595" y="4902016"/>
                  <a:pt x="2749141" y="4900567"/>
                  <a:pt x="2846236" y="4868684"/>
                </a:cubicBezTo>
                <a:cubicBezTo>
                  <a:pt x="2898409" y="4852019"/>
                  <a:pt x="2926666" y="4817963"/>
                  <a:pt x="2931740" y="4763617"/>
                </a:cubicBezTo>
                <a:cubicBezTo>
                  <a:pt x="2935363" y="4732459"/>
                  <a:pt x="2941883" y="4701302"/>
                  <a:pt x="2957826" y="4673766"/>
                </a:cubicBezTo>
                <a:cubicBezTo>
                  <a:pt x="2978839" y="4637536"/>
                  <a:pt x="2975215" y="4621596"/>
                  <a:pt x="2938985" y="4600581"/>
                </a:cubicBezTo>
                <a:cubicBezTo>
                  <a:pt x="2928842" y="4594060"/>
                  <a:pt x="2917971" y="4588262"/>
                  <a:pt x="2906379" y="4584640"/>
                </a:cubicBezTo>
                <a:cubicBezTo>
                  <a:pt x="2837542" y="4562178"/>
                  <a:pt x="2774501" y="4528846"/>
                  <a:pt x="2724504" y="4474500"/>
                </a:cubicBezTo>
                <a:cubicBezTo>
                  <a:pt x="2716896" y="4466168"/>
                  <a:pt x="2709650" y="4462545"/>
                  <a:pt x="2702222" y="4462998"/>
                </a:cubicBezTo>
                <a:close/>
                <a:moveTo>
                  <a:pt x="1035456" y="4102056"/>
                </a:moveTo>
                <a:cubicBezTo>
                  <a:pt x="1020240" y="4101331"/>
                  <a:pt x="1012268" y="4107852"/>
                  <a:pt x="1012269" y="4123069"/>
                </a:cubicBezTo>
                <a:lnTo>
                  <a:pt x="1013326" y="4127215"/>
                </a:lnTo>
                <a:lnTo>
                  <a:pt x="1018877" y="4111928"/>
                </a:lnTo>
                <a:cubicBezTo>
                  <a:pt x="1022772" y="4108396"/>
                  <a:pt x="1028569" y="4106766"/>
                  <a:pt x="1036176" y="4107129"/>
                </a:cubicBezTo>
                <a:cubicBezTo>
                  <a:pt x="1053024" y="4107671"/>
                  <a:pt x="1075169" y="4120442"/>
                  <a:pt x="1084579" y="4132907"/>
                </a:cubicBezTo>
                <a:lnTo>
                  <a:pt x="1087529" y="4140719"/>
                </a:lnTo>
                <a:lnTo>
                  <a:pt x="1088353" y="4139735"/>
                </a:lnTo>
                <a:cubicBezTo>
                  <a:pt x="1090527" y="4124517"/>
                  <a:pt x="1058644" y="4102780"/>
                  <a:pt x="1035456" y="4102056"/>
                </a:cubicBezTo>
                <a:close/>
                <a:moveTo>
                  <a:pt x="1044152" y="3988294"/>
                </a:moveTo>
                <a:cubicBezTo>
                  <a:pt x="1019516" y="3989017"/>
                  <a:pt x="992704" y="4001336"/>
                  <a:pt x="969518" y="4019452"/>
                </a:cubicBezTo>
                <a:cubicBezTo>
                  <a:pt x="936184" y="4046262"/>
                  <a:pt x="911550" y="4080318"/>
                  <a:pt x="889810" y="4117271"/>
                </a:cubicBezTo>
                <a:cubicBezTo>
                  <a:pt x="884014" y="4126691"/>
                  <a:pt x="874595" y="4138286"/>
                  <a:pt x="882564" y="4146980"/>
                </a:cubicBezTo>
                <a:lnTo>
                  <a:pt x="883285" y="4147459"/>
                </a:lnTo>
                <a:lnTo>
                  <a:pt x="882379" y="4139010"/>
                </a:lnTo>
                <a:cubicBezTo>
                  <a:pt x="884372" y="4133757"/>
                  <a:pt x="887995" y="4128504"/>
                  <a:pt x="890531" y="4123794"/>
                </a:cubicBezTo>
                <a:cubicBezTo>
                  <a:pt x="911546" y="4086839"/>
                  <a:pt x="936183" y="4052783"/>
                  <a:pt x="970239" y="4025973"/>
                </a:cubicBezTo>
                <a:cubicBezTo>
                  <a:pt x="994151" y="4007133"/>
                  <a:pt x="1020236" y="3994815"/>
                  <a:pt x="1044873" y="3994815"/>
                </a:cubicBezTo>
                <a:cubicBezTo>
                  <a:pt x="1090523" y="3995359"/>
                  <a:pt x="1136173" y="4031362"/>
                  <a:pt x="1155839" y="4073174"/>
                </a:cubicBezTo>
                <a:lnTo>
                  <a:pt x="1164644" y="4110569"/>
                </a:lnTo>
                <a:lnTo>
                  <a:pt x="1165160" y="4109302"/>
                </a:lnTo>
                <a:cubicBezTo>
                  <a:pt x="1165886" y="4052783"/>
                  <a:pt x="1105019" y="3989017"/>
                  <a:pt x="1044152" y="3988294"/>
                </a:cubicBezTo>
                <a:close/>
                <a:moveTo>
                  <a:pt x="5975874" y="4442980"/>
                </a:moveTo>
                <a:cubicBezTo>
                  <a:pt x="5985203" y="4442980"/>
                  <a:pt x="5995710" y="4444791"/>
                  <a:pt x="6008390" y="4448414"/>
                </a:cubicBezTo>
                <a:cubicBezTo>
                  <a:pt x="5983753" y="4456383"/>
                  <a:pt x="5967087" y="4455660"/>
                  <a:pt x="5950422" y="4448414"/>
                </a:cubicBezTo>
                <a:cubicBezTo>
                  <a:pt x="5958392" y="4444791"/>
                  <a:pt x="5966544" y="4442980"/>
                  <a:pt x="5975874" y="4442980"/>
                </a:cubicBezTo>
                <a:close/>
                <a:moveTo>
                  <a:pt x="4743962" y="4147706"/>
                </a:moveTo>
                <a:cubicBezTo>
                  <a:pt x="4735266" y="4143358"/>
                  <a:pt x="4730918" y="4150604"/>
                  <a:pt x="4726571" y="4155677"/>
                </a:cubicBezTo>
                <a:cubicBezTo>
                  <a:pt x="4707007" y="4180311"/>
                  <a:pt x="4693963" y="4208572"/>
                  <a:pt x="4687443" y="4239729"/>
                </a:cubicBezTo>
                <a:cubicBezTo>
                  <a:pt x="4676575" y="4293350"/>
                  <a:pt x="4673676" y="4347693"/>
                  <a:pt x="4670777" y="4405664"/>
                </a:cubicBezTo>
                <a:cubicBezTo>
                  <a:pt x="4670777" y="4441168"/>
                  <a:pt x="4670777" y="4481022"/>
                  <a:pt x="4679471" y="4519426"/>
                </a:cubicBezTo>
                <a:cubicBezTo>
                  <a:pt x="4683821" y="4538265"/>
                  <a:pt x="4687443" y="4565801"/>
                  <a:pt x="4712080" y="4562902"/>
                </a:cubicBezTo>
                <a:cubicBezTo>
                  <a:pt x="4735266" y="4560728"/>
                  <a:pt x="4735991" y="4533918"/>
                  <a:pt x="4736717" y="4513628"/>
                </a:cubicBezTo>
                <a:cubicBezTo>
                  <a:pt x="4737440" y="4480297"/>
                  <a:pt x="4737440" y="4446966"/>
                  <a:pt x="4735266" y="4413633"/>
                </a:cubicBezTo>
                <a:cubicBezTo>
                  <a:pt x="4730194" y="4342623"/>
                  <a:pt x="4733092" y="4272337"/>
                  <a:pt x="4746136" y="4202774"/>
                </a:cubicBezTo>
                <a:cubicBezTo>
                  <a:pt x="4748309" y="4189733"/>
                  <a:pt x="4749034" y="4176689"/>
                  <a:pt x="4749035" y="4163646"/>
                </a:cubicBezTo>
                <a:cubicBezTo>
                  <a:pt x="4749034" y="4157851"/>
                  <a:pt x="4750483" y="4150604"/>
                  <a:pt x="4743962" y="4147706"/>
                </a:cubicBezTo>
                <a:close/>
                <a:moveTo>
                  <a:pt x="4985978" y="4015104"/>
                </a:moveTo>
                <a:cubicBezTo>
                  <a:pt x="4972934" y="4008586"/>
                  <a:pt x="5049744" y="4173065"/>
                  <a:pt x="5051918" y="4223065"/>
                </a:cubicBezTo>
                <a:cubicBezTo>
                  <a:pt x="5056990" y="4332479"/>
                  <a:pt x="4996123" y="4589712"/>
                  <a:pt x="5014238" y="4590435"/>
                </a:cubicBezTo>
                <a:cubicBezTo>
                  <a:pt x="5036701" y="4591160"/>
                  <a:pt x="5122929" y="4288277"/>
                  <a:pt x="5122204" y="4250599"/>
                </a:cubicBezTo>
                <a:cubicBezTo>
                  <a:pt x="5117131" y="4152053"/>
                  <a:pt x="5052643" y="4086114"/>
                  <a:pt x="4991051" y="4018727"/>
                </a:cubicBezTo>
                <a:cubicBezTo>
                  <a:pt x="4989602" y="4017279"/>
                  <a:pt x="4987427" y="4015829"/>
                  <a:pt x="4985978" y="4015104"/>
                </a:cubicBezTo>
                <a:close/>
                <a:moveTo>
                  <a:pt x="3023039" y="3754249"/>
                </a:moveTo>
                <a:cubicBezTo>
                  <a:pt x="2972318" y="3745557"/>
                  <a:pt x="2949855" y="3765117"/>
                  <a:pt x="2944784" y="3817288"/>
                </a:cubicBezTo>
                <a:cubicBezTo>
                  <a:pt x="2941159" y="3857865"/>
                  <a:pt x="2928116" y="3895546"/>
                  <a:pt x="2904206" y="3929602"/>
                </a:cubicBezTo>
                <a:cubicBezTo>
                  <a:pt x="2882467" y="3960759"/>
                  <a:pt x="2852759" y="3982496"/>
                  <a:pt x="2822324" y="4004960"/>
                </a:cubicBezTo>
                <a:cubicBezTo>
                  <a:pt x="2736823" y="4068000"/>
                  <a:pt x="2670884" y="4138286"/>
                  <a:pt x="2687549" y="4259294"/>
                </a:cubicBezTo>
                <a:cubicBezTo>
                  <a:pt x="2699868" y="4349145"/>
                  <a:pt x="2733924" y="4421605"/>
                  <a:pt x="2802760" y="4478125"/>
                </a:cubicBezTo>
                <a:cubicBezTo>
                  <a:pt x="2851308" y="4517253"/>
                  <a:pt x="2907827" y="4533193"/>
                  <a:pt x="2970143" y="4524499"/>
                </a:cubicBezTo>
                <a:cubicBezTo>
                  <a:pt x="3050573" y="4512906"/>
                  <a:pt x="3115063" y="4470878"/>
                  <a:pt x="3175931" y="4420880"/>
                </a:cubicBezTo>
                <a:cubicBezTo>
                  <a:pt x="3186798" y="4412185"/>
                  <a:pt x="3196945" y="4403489"/>
                  <a:pt x="3207813" y="4394795"/>
                </a:cubicBezTo>
                <a:cubicBezTo>
                  <a:pt x="3209262" y="4396968"/>
                  <a:pt x="3211437" y="4399142"/>
                  <a:pt x="3212885" y="4402041"/>
                </a:cubicBezTo>
                <a:cubicBezTo>
                  <a:pt x="3175206" y="4444068"/>
                  <a:pt x="3145497" y="4493342"/>
                  <a:pt x="3090428" y="4524499"/>
                </a:cubicBezTo>
                <a:cubicBezTo>
                  <a:pt x="3095501" y="4528846"/>
                  <a:pt x="3098399" y="4532468"/>
                  <a:pt x="3102745" y="4534644"/>
                </a:cubicBezTo>
                <a:cubicBezTo>
                  <a:pt x="3179552" y="4581017"/>
                  <a:pt x="3306360" y="4572323"/>
                  <a:pt x="3373746" y="4512906"/>
                </a:cubicBezTo>
                <a:cubicBezTo>
                  <a:pt x="3445484" y="4449863"/>
                  <a:pt x="3507798" y="4378129"/>
                  <a:pt x="3554174" y="4294076"/>
                </a:cubicBezTo>
                <a:cubicBezTo>
                  <a:pt x="3557796" y="4287553"/>
                  <a:pt x="3562146" y="4276685"/>
                  <a:pt x="3567941" y="4275235"/>
                </a:cubicBezTo>
                <a:cubicBezTo>
                  <a:pt x="3598374" y="4267989"/>
                  <a:pt x="3594751" y="4241904"/>
                  <a:pt x="3600547" y="4220891"/>
                </a:cubicBezTo>
                <a:cubicBezTo>
                  <a:pt x="3606344" y="4199876"/>
                  <a:pt x="3612867" y="4178138"/>
                  <a:pt x="3619387" y="4157126"/>
                </a:cubicBezTo>
                <a:cubicBezTo>
                  <a:pt x="3630255" y="4123069"/>
                  <a:pt x="3641124" y="4089738"/>
                  <a:pt x="3644749" y="4054231"/>
                </a:cubicBezTo>
                <a:cubicBezTo>
                  <a:pt x="3649821" y="3999163"/>
                  <a:pt x="3632431" y="3967279"/>
                  <a:pt x="3582433" y="3945543"/>
                </a:cubicBezTo>
                <a:cubicBezTo>
                  <a:pt x="3561419" y="3936123"/>
                  <a:pt x="3538956" y="3928876"/>
                  <a:pt x="3516492" y="3923080"/>
                </a:cubicBezTo>
                <a:cubicBezTo>
                  <a:pt x="3405630" y="3894095"/>
                  <a:pt x="3374471" y="3910760"/>
                  <a:pt x="3336790" y="4018727"/>
                </a:cubicBezTo>
                <a:cubicBezTo>
                  <a:pt x="3327372" y="4044089"/>
                  <a:pt x="3319404" y="4070174"/>
                  <a:pt x="3310706" y="4096259"/>
                </a:cubicBezTo>
                <a:cubicBezTo>
                  <a:pt x="3306360" y="4075969"/>
                  <a:pt x="3304911" y="4057130"/>
                  <a:pt x="3306359" y="4038291"/>
                </a:cubicBezTo>
                <a:cubicBezTo>
                  <a:pt x="3309257" y="3987570"/>
                  <a:pt x="3327371" y="3939747"/>
                  <a:pt x="3342588" y="3891921"/>
                </a:cubicBezTo>
                <a:cubicBezTo>
                  <a:pt x="3354909" y="3852069"/>
                  <a:pt x="3349109" y="3834679"/>
                  <a:pt x="3317226" y="3826707"/>
                </a:cubicBezTo>
                <a:cubicBezTo>
                  <a:pt x="3219407" y="3801347"/>
                  <a:pt x="3123035" y="3771639"/>
                  <a:pt x="3023039" y="3754249"/>
                </a:cubicBezTo>
                <a:close/>
                <a:moveTo>
                  <a:pt x="4816161" y="3933208"/>
                </a:moveTo>
                <a:cubicBezTo>
                  <a:pt x="4795408" y="3928790"/>
                  <a:pt x="4778017" y="3937213"/>
                  <a:pt x="4760627" y="3957865"/>
                </a:cubicBezTo>
                <a:cubicBezTo>
                  <a:pt x="4736716" y="3986120"/>
                  <a:pt x="4738165" y="4015827"/>
                  <a:pt x="4750483" y="4048435"/>
                </a:cubicBezTo>
                <a:cubicBezTo>
                  <a:pt x="4782366" y="4133937"/>
                  <a:pt x="4817148" y="4217266"/>
                  <a:pt x="4830189" y="4308567"/>
                </a:cubicBezTo>
                <a:cubicBezTo>
                  <a:pt x="4878737" y="4644056"/>
                  <a:pt x="4764975" y="4924478"/>
                  <a:pt x="4547595" y="5171567"/>
                </a:cubicBezTo>
                <a:cubicBezTo>
                  <a:pt x="4512814" y="5211421"/>
                  <a:pt x="4473685" y="5246925"/>
                  <a:pt x="4437455" y="5284606"/>
                </a:cubicBezTo>
                <a:cubicBezTo>
                  <a:pt x="4429484" y="5293300"/>
                  <a:pt x="4419342" y="5301994"/>
                  <a:pt x="4417891" y="5324458"/>
                </a:cubicBezTo>
                <a:cubicBezTo>
                  <a:pt x="4777293" y="5152002"/>
                  <a:pt x="4951923" y="4786804"/>
                  <a:pt x="4983080" y="4300596"/>
                </a:cubicBezTo>
                <a:cubicBezTo>
                  <a:pt x="4988152" y="4217992"/>
                  <a:pt x="4974385" y="4137561"/>
                  <a:pt x="4942503" y="4060753"/>
                </a:cubicBezTo>
                <a:cubicBezTo>
                  <a:pt x="4920765" y="4009308"/>
                  <a:pt x="4886708" y="3968735"/>
                  <a:pt x="4838159" y="3941926"/>
                </a:cubicBezTo>
                <a:cubicBezTo>
                  <a:pt x="4830370" y="3937578"/>
                  <a:pt x="4823078" y="3934680"/>
                  <a:pt x="4816161" y="3933208"/>
                </a:cubicBezTo>
                <a:close/>
                <a:moveTo>
                  <a:pt x="4304400" y="3731665"/>
                </a:moveTo>
                <a:cubicBezTo>
                  <a:pt x="4296565" y="3730885"/>
                  <a:pt x="4287825" y="3731428"/>
                  <a:pt x="4278043" y="3733240"/>
                </a:cubicBezTo>
                <a:cubicBezTo>
                  <a:pt x="4247608" y="3739037"/>
                  <a:pt x="4232391" y="3760051"/>
                  <a:pt x="4234567" y="3799180"/>
                </a:cubicBezTo>
                <a:cubicBezTo>
                  <a:pt x="4236015" y="3823815"/>
                  <a:pt x="4236015" y="3848450"/>
                  <a:pt x="4229494" y="3871640"/>
                </a:cubicBezTo>
                <a:cubicBezTo>
                  <a:pt x="4171527" y="4073072"/>
                  <a:pt x="4093270" y="4265814"/>
                  <a:pt x="3957770" y="4428850"/>
                </a:cubicBezTo>
                <a:cubicBezTo>
                  <a:pt x="3818651" y="4596233"/>
                  <a:pt x="3654168" y="4736083"/>
                  <a:pt x="3461424" y="4841149"/>
                </a:cubicBezTo>
                <a:cubicBezTo>
                  <a:pt x="3354907" y="4899117"/>
                  <a:pt x="3248391" y="4957810"/>
                  <a:pt x="3141148" y="5013604"/>
                </a:cubicBezTo>
                <a:cubicBezTo>
                  <a:pt x="2754211" y="5215044"/>
                  <a:pt x="2365101" y="5409962"/>
                  <a:pt x="1949904" y="5548361"/>
                </a:cubicBezTo>
                <a:cubicBezTo>
                  <a:pt x="1707886" y="5629517"/>
                  <a:pt x="1465145" y="5704876"/>
                  <a:pt x="1220955" y="5777335"/>
                </a:cubicBezTo>
                <a:cubicBezTo>
                  <a:pt x="1185451" y="5787479"/>
                  <a:pt x="1151394" y="5799796"/>
                  <a:pt x="1120237" y="5819361"/>
                </a:cubicBezTo>
                <a:cubicBezTo>
                  <a:pt x="1096323" y="5834578"/>
                  <a:pt x="1086180" y="5855591"/>
                  <a:pt x="1092701" y="5883852"/>
                </a:cubicBezTo>
                <a:cubicBezTo>
                  <a:pt x="1103569" y="5929502"/>
                  <a:pt x="1157190" y="5965731"/>
                  <a:pt x="1203564" y="5957760"/>
                </a:cubicBezTo>
                <a:cubicBezTo>
                  <a:pt x="1279648" y="5944718"/>
                  <a:pt x="1352107" y="5918634"/>
                  <a:pt x="1426018" y="5898344"/>
                </a:cubicBezTo>
                <a:cubicBezTo>
                  <a:pt x="1448479" y="5891823"/>
                  <a:pt x="1470217" y="5885300"/>
                  <a:pt x="1494130" y="5883852"/>
                </a:cubicBezTo>
                <a:cubicBezTo>
                  <a:pt x="1507171" y="5883127"/>
                  <a:pt x="1530360" y="5899792"/>
                  <a:pt x="1527462" y="5867186"/>
                </a:cubicBezTo>
                <a:cubicBezTo>
                  <a:pt x="1527461" y="5865736"/>
                  <a:pt x="1537606" y="5862837"/>
                  <a:pt x="1543402" y="5861388"/>
                </a:cubicBezTo>
                <a:cubicBezTo>
                  <a:pt x="1559344" y="5857042"/>
                  <a:pt x="1575285" y="5854868"/>
                  <a:pt x="1590502" y="5849796"/>
                </a:cubicBezTo>
                <a:cubicBezTo>
                  <a:pt x="1881791" y="5759219"/>
                  <a:pt x="2169457" y="5657776"/>
                  <a:pt x="2445534" y="5525173"/>
                </a:cubicBezTo>
                <a:cubicBezTo>
                  <a:pt x="2795513" y="5357066"/>
                  <a:pt x="3141149" y="5181712"/>
                  <a:pt x="3475191" y="4983172"/>
                </a:cubicBezTo>
                <a:cubicBezTo>
                  <a:pt x="3528088" y="4951289"/>
                  <a:pt x="3583880" y="4924478"/>
                  <a:pt x="3637501" y="4894044"/>
                </a:cubicBezTo>
                <a:cubicBezTo>
                  <a:pt x="3828790" y="4783906"/>
                  <a:pt x="4002694" y="4653478"/>
                  <a:pt x="4138194" y="4477398"/>
                </a:cubicBezTo>
                <a:cubicBezTo>
                  <a:pt x="4275868" y="4298422"/>
                  <a:pt x="4357024" y="4098432"/>
                  <a:pt x="4365720" y="3884679"/>
                </a:cubicBezTo>
                <a:cubicBezTo>
                  <a:pt x="4365720" y="3839031"/>
                  <a:pt x="4365719" y="3806426"/>
                  <a:pt x="4354125" y="3775992"/>
                </a:cubicBezTo>
                <a:cubicBezTo>
                  <a:pt x="4343256" y="3748274"/>
                  <a:pt x="4327904" y="3734009"/>
                  <a:pt x="4304400" y="3731665"/>
                </a:cubicBezTo>
                <a:close/>
                <a:moveTo>
                  <a:pt x="3410701" y="3528903"/>
                </a:moveTo>
                <a:cubicBezTo>
                  <a:pt x="3328095" y="3512960"/>
                  <a:pt x="3244042" y="3508613"/>
                  <a:pt x="3159987" y="3510063"/>
                </a:cubicBezTo>
                <a:cubicBezTo>
                  <a:pt x="3153467" y="3510063"/>
                  <a:pt x="3146946" y="3512236"/>
                  <a:pt x="3131003" y="3515135"/>
                </a:cubicBezTo>
                <a:cubicBezTo>
                  <a:pt x="3142597" y="3520931"/>
                  <a:pt x="3146946" y="3523830"/>
                  <a:pt x="3151293" y="3525279"/>
                </a:cubicBezTo>
                <a:cubicBezTo>
                  <a:pt x="3228102" y="3547017"/>
                  <a:pt x="3307084" y="3560060"/>
                  <a:pt x="3387515" y="3555713"/>
                </a:cubicBezTo>
                <a:cubicBezTo>
                  <a:pt x="3409252" y="3554263"/>
                  <a:pt x="3429540" y="3551366"/>
                  <a:pt x="3446205" y="3570205"/>
                </a:cubicBezTo>
                <a:cubicBezTo>
                  <a:pt x="3450555" y="3574552"/>
                  <a:pt x="3456351" y="3578900"/>
                  <a:pt x="3462147" y="3573828"/>
                </a:cubicBezTo>
                <a:cubicBezTo>
                  <a:pt x="3468669" y="3568755"/>
                  <a:pt x="3463597" y="3562959"/>
                  <a:pt x="3461423" y="3557885"/>
                </a:cubicBezTo>
                <a:cubicBezTo>
                  <a:pt x="3450555" y="3537599"/>
                  <a:pt x="3430265" y="3532524"/>
                  <a:pt x="3410701" y="3528903"/>
                </a:cubicBezTo>
                <a:close/>
                <a:moveTo>
                  <a:pt x="3443671" y="3456714"/>
                </a:moveTo>
                <a:cubicBezTo>
                  <a:pt x="3432983" y="3454269"/>
                  <a:pt x="3421932" y="3453181"/>
                  <a:pt x="3410701" y="3452819"/>
                </a:cubicBezTo>
                <a:cubicBezTo>
                  <a:pt x="3346936" y="3450646"/>
                  <a:pt x="3283895" y="3443399"/>
                  <a:pt x="3220853" y="3432529"/>
                </a:cubicBezTo>
                <a:cubicBezTo>
                  <a:pt x="3191871" y="3428182"/>
                  <a:pt x="3162887" y="3420936"/>
                  <a:pt x="3127382" y="3425285"/>
                </a:cubicBezTo>
                <a:cubicBezTo>
                  <a:pt x="3146947" y="3439775"/>
                  <a:pt x="3163613" y="3443399"/>
                  <a:pt x="3179551" y="3448472"/>
                </a:cubicBezTo>
                <a:cubicBezTo>
                  <a:pt x="3254186" y="3472383"/>
                  <a:pt x="3330994" y="3484702"/>
                  <a:pt x="3407803" y="3495572"/>
                </a:cubicBezTo>
                <a:cubicBezTo>
                  <a:pt x="3430992" y="3499193"/>
                  <a:pt x="3456352" y="3501368"/>
                  <a:pt x="3470842" y="3526004"/>
                </a:cubicBezTo>
                <a:cubicBezTo>
                  <a:pt x="3474467" y="3531801"/>
                  <a:pt x="3481713" y="3534699"/>
                  <a:pt x="3489681" y="3531077"/>
                </a:cubicBezTo>
                <a:cubicBezTo>
                  <a:pt x="3496929" y="3527451"/>
                  <a:pt x="3499826" y="3520931"/>
                  <a:pt x="3499826" y="3513686"/>
                </a:cubicBezTo>
                <a:cubicBezTo>
                  <a:pt x="3500552" y="3493396"/>
                  <a:pt x="3491132" y="3478904"/>
                  <a:pt x="3474467" y="3468761"/>
                </a:cubicBezTo>
                <a:cubicBezTo>
                  <a:pt x="3464684" y="3462963"/>
                  <a:pt x="3454358" y="3459158"/>
                  <a:pt x="3443671" y="3456714"/>
                </a:cubicBezTo>
                <a:close/>
                <a:moveTo>
                  <a:pt x="6914868" y="3864388"/>
                </a:moveTo>
                <a:cubicBezTo>
                  <a:pt x="6838786" y="3965106"/>
                  <a:pt x="6762702" y="4066553"/>
                  <a:pt x="6666331" y="4149158"/>
                </a:cubicBezTo>
                <a:cubicBezTo>
                  <a:pt x="6645316" y="4167272"/>
                  <a:pt x="6615609" y="4171617"/>
                  <a:pt x="6605464" y="4203499"/>
                </a:cubicBezTo>
                <a:cubicBezTo>
                  <a:pt x="6601840" y="4215094"/>
                  <a:pt x="6583001" y="4222339"/>
                  <a:pt x="6569958" y="4229582"/>
                </a:cubicBezTo>
                <a:cubicBezTo>
                  <a:pt x="6542424" y="4245525"/>
                  <a:pt x="6517788" y="4263639"/>
                  <a:pt x="6492425" y="4282480"/>
                </a:cubicBezTo>
                <a:cubicBezTo>
                  <a:pt x="6454022" y="4310739"/>
                  <a:pt x="6399678" y="4316536"/>
                  <a:pt x="6373591" y="4362911"/>
                </a:cubicBezTo>
                <a:cubicBezTo>
                  <a:pt x="6272872" y="4393343"/>
                  <a:pt x="6178675" y="4448412"/>
                  <a:pt x="6065635" y="4436094"/>
                </a:cubicBezTo>
                <a:cubicBezTo>
                  <a:pt x="6109111" y="4415807"/>
                  <a:pt x="6150414" y="4393343"/>
                  <a:pt x="6195340" y="4386097"/>
                </a:cubicBezTo>
                <a:cubicBezTo>
                  <a:pt x="6258381" y="4375230"/>
                  <a:pt x="6309826" y="4341896"/>
                  <a:pt x="6363446" y="4313638"/>
                </a:cubicBezTo>
                <a:cubicBezTo>
                  <a:pt x="6414170" y="4286827"/>
                  <a:pt x="6461268" y="4252046"/>
                  <a:pt x="6513440" y="4228859"/>
                </a:cubicBezTo>
                <a:cubicBezTo>
                  <a:pt x="6557639" y="4208572"/>
                  <a:pt x="6590972" y="4178863"/>
                  <a:pt x="6622855" y="4144086"/>
                </a:cubicBezTo>
                <a:cubicBezTo>
                  <a:pt x="6703284" y="4055683"/>
                  <a:pt x="6788062" y="3971629"/>
                  <a:pt x="6875739" y="3890473"/>
                </a:cubicBezTo>
                <a:cubicBezTo>
                  <a:pt x="6886609" y="3880328"/>
                  <a:pt x="6897477" y="3868011"/>
                  <a:pt x="6914868" y="3864388"/>
                </a:cubicBezTo>
                <a:close/>
                <a:moveTo>
                  <a:pt x="3764146" y="3437059"/>
                </a:moveTo>
                <a:cubicBezTo>
                  <a:pt x="3755201" y="3436967"/>
                  <a:pt x="3745828" y="3438145"/>
                  <a:pt x="3736046" y="3440500"/>
                </a:cubicBezTo>
                <a:cubicBezTo>
                  <a:pt x="3710685" y="3446299"/>
                  <a:pt x="3689672" y="3460066"/>
                  <a:pt x="3670108" y="3476731"/>
                </a:cubicBezTo>
                <a:cubicBezTo>
                  <a:pt x="3650545" y="3493396"/>
                  <a:pt x="3647647" y="3510064"/>
                  <a:pt x="3662864" y="3531802"/>
                </a:cubicBezTo>
                <a:cubicBezTo>
                  <a:pt x="3689672" y="3570205"/>
                  <a:pt x="3713582" y="3610058"/>
                  <a:pt x="3732421" y="3652810"/>
                </a:cubicBezTo>
                <a:cubicBezTo>
                  <a:pt x="3822999" y="3860039"/>
                  <a:pt x="3828070" y="4058581"/>
                  <a:pt x="3688222" y="4252048"/>
                </a:cubicBezTo>
                <a:cubicBezTo>
                  <a:pt x="3580984" y="4400592"/>
                  <a:pt x="3452730" y="4523774"/>
                  <a:pt x="3307085" y="4631739"/>
                </a:cubicBezTo>
                <a:cubicBezTo>
                  <a:pt x="3106368" y="4779559"/>
                  <a:pt x="2886815" y="4893321"/>
                  <a:pt x="2665811" y="5006358"/>
                </a:cubicBezTo>
                <a:cubicBezTo>
                  <a:pt x="2198442" y="5244752"/>
                  <a:pt x="1718031" y="5447643"/>
                  <a:pt x="1201391" y="5552708"/>
                </a:cubicBezTo>
                <a:cubicBezTo>
                  <a:pt x="1127483" y="5567925"/>
                  <a:pt x="1126757" y="5569374"/>
                  <a:pt x="1105745" y="5496189"/>
                </a:cubicBezTo>
                <a:cubicBezTo>
                  <a:pt x="1067339" y="5364313"/>
                  <a:pt x="978938" y="5286055"/>
                  <a:pt x="845612" y="5257796"/>
                </a:cubicBezTo>
                <a:cubicBezTo>
                  <a:pt x="834015" y="5254898"/>
                  <a:pt x="822422" y="5252724"/>
                  <a:pt x="810829" y="5249825"/>
                </a:cubicBezTo>
                <a:cubicBezTo>
                  <a:pt x="862999" y="5246201"/>
                  <a:pt x="914448" y="5246926"/>
                  <a:pt x="965895" y="5251999"/>
                </a:cubicBezTo>
                <a:cubicBezTo>
                  <a:pt x="997778" y="5255623"/>
                  <a:pt x="1005749" y="5244028"/>
                  <a:pt x="1008645" y="5213595"/>
                </a:cubicBezTo>
                <a:cubicBezTo>
                  <a:pt x="1020241" y="5088963"/>
                  <a:pt x="1031109" y="4963608"/>
                  <a:pt x="1050673" y="4839701"/>
                </a:cubicBezTo>
                <a:cubicBezTo>
                  <a:pt x="1054297" y="4815064"/>
                  <a:pt x="1065165" y="4800572"/>
                  <a:pt x="1088353" y="4791152"/>
                </a:cubicBezTo>
                <a:cubicBezTo>
                  <a:pt x="1128205" y="4775210"/>
                  <a:pt x="1166609" y="4758544"/>
                  <a:pt x="1205738" y="4741155"/>
                </a:cubicBezTo>
                <a:cubicBezTo>
                  <a:pt x="1212261" y="4738257"/>
                  <a:pt x="1222403" y="4733907"/>
                  <a:pt x="1219507" y="4723765"/>
                </a:cubicBezTo>
                <a:cubicBezTo>
                  <a:pt x="1216608" y="4712895"/>
                  <a:pt x="1205738" y="4715794"/>
                  <a:pt x="1198492" y="4717242"/>
                </a:cubicBezTo>
                <a:cubicBezTo>
                  <a:pt x="1167334" y="4723039"/>
                  <a:pt x="1136176" y="4728112"/>
                  <a:pt x="1106467" y="4736806"/>
                </a:cubicBezTo>
                <a:cubicBezTo>
                  <a:pt x="1084004" y="4743329"/>
                  <a:pt x="1078934" y="4737531"/>
                  <a:pt x="1080382" y="4715068"/>
                </a:cubicBezTo>
                <a:cubicBezTo>
                  <a:pt x="1086180" y="4604205"/>
                  <a:pt x="1089801" y="4492616"/>
                  <a:pt x="1095600" y="4381751"/>
                </a:cubicBezTo>
                <a:cubicBezTo>
                  <a:pt x="1097773" y="4340448"/>
                  <a:pt x="1099221" y="4298423"/>
                  <a:pt x="1107918" y="4257846"/>
                </a:cubicBezTo>
                <a:cubicBezTo>
                  <a:pt x="1115887" y="4222339"/>
                  <a:pt x="1109366" y="4211471"/>
                  <a:pt x="1074585" y="4201327"/>
                </a:cubicBezTo>
                <a:cubicBezTo>
                  <a:pt x="991979" y="4178138"/>
                  <a:pt x="918796" y="4230310"/>
                  <a:pt x="912273" y="4318710"/>
                </a:cubicBezTo>
                <a:cubicBezTo>
                  <a:pt x="904302" y="4420880"/>
                  <a:pt x="888361" y="4521600"/>
                  <a:pt x="876768" y="4623044"/>
                </a:cubicBezTo>
                <a:cubicBezTo>
                  <a:pt x="873144" y="4657826"/>
                  <a:pt x="857204" y="4690431"/>
                  <a:pt x="879667" y="4727387"/>
                </a:cubicBezTo>
                <a:cubicBezTo>
                  <a:pt x="896333" y="4754922"/>
                  <a:pt x="855030" y="4847670"/>
                  <a:pt x="828220" y="4870133"/>
                </a:cubicBezTo>
                <a:cubicBezTo>
                  <a:pt x="699966" y="4977375"/>
                  <a:pt x="584028" y="5097657"/>
                  <a:pt x="497076" y="5241854"/>
                </a:cubicBezTo>
                <a:cubicBezTo>
                  <a:pt x="394907" y="5410687"/>
                  <a:pt x="331867" y="5594736"/>
                  <a:pt x="305057" y="5790377"/>
                </a:cubicBezTo>
                <a:cubicBezTo>
                  <a:pt x="277523" y="5986021"/>
                  <a:pt x="292015" y="6178040"/>
                  <a:pt x="369547" y="6362089"/>
                </a:cubicBezTo>
                <a:cubicBezTo>
                  <a:pt x="456499" y="6568600"/>
                  <a:pt x="658665" y="6762069"/>
                  <a:pt x="978214" y="6705549"/>
                </a:cubicBezTo>
                <a:cubicBezTo>
                  <a:pt x="1138350" y="6675842"/>
                  <a:pt x="1270951" y="6596859"/>
                  <a:pt x="1388338" y="6488892"/>
                </a:cubicBezTo>
                <a:cubicBezTo>
                  <a:pt x="1570213" y="6321510"/>
                  <a:pt x="1686148" y="6112824"/>
                  <a:pt x="1762958" y="5880953"/>
                </a:cubicBezTo>
                <a:cubicBezTo>
                  <a:pt x="1765856" y="5871533"/>
                  <a:pt x="1768030" y="5861388"/>
                  <a:pt x="1769478" y="5851244"/>
                </a:cubicBezTo>
                <a:cubicBezTo>
                  <a:pt x="1770204" y="5843998"/>
                  <a:pt x="1770926" y="5836027"/>
                  <a:pt x="1762958" y="5832405"/>
                </a:cubicBezTo>
                <a:cubicBezTo>
                  <a:pt x="1757160" y="5829506"/>
                  <a:pt x="1751364" y="5833130"/>
                  <a:pt x="1746292" y="5836026"/>
                </a:cubicBezTo>
                <a:cubicBezTo>
                  <a:pt x="1726728" y="5847622"/>
                  <a:pt x="1713684" y="5866461"/>
                  <a:pt x="1701366" y="5884577"/>
                </a:cubicBezTo>
                <a:cubicBezTo>
                  <a:pt x="1663688" y="5940371"/>
                  <a:pt x="1636152" y="6001236"/>
                  <a:pt x="1606443" y="6060655"/>
                </a:cubicBezTo>
                <a:cubicBezTo>
                  <a:pt x="1570212" y="6133840"/>
                  <a:pt x="1530360" y="6205574"/>
                  <a:pt x="1482535" y="6272238"/>
                </a:cubicBezTo>
                <a:cubicBezTo>
                  <a:pt x="1472389" y="6286730"/>
                  <a:pt x="1464421" y="6303396"/>
                  <a:pt x="1445581" y="6309194"/>
                </a:cubicBezTo>
                <a:cubicBezTo>
                  <a:pt x="1441233" y="6301222"/>
                  <a:pt x="1444857" y="6296150"/>
                  <a:pt x="1447030" y="6290352"/>
                </a:cubicBezTo>
                <a:cubicBezTo>
                  <a:pt x="1461522" y="6254848"/>
                  <a:pt x="1482535" y="6222965"/>
                  <a:pt x="1503549" y="6190359"/>
                </a:cubicBezTo>
                <a:cubicBezTo>
                  <a:pt x="1543402" y="6128041"/>
                  <a:pt x="1576736" y="6062828"/>
                  <a:pt x="1591227" y="5988918"/>
                </a:cubicBezTo>
                <a:cubicBezTo>
                  <a:pt x="1602821" y="5929502"/>
                  <a:pt x="1572386" y="5902691"/>
                  <a:pt x="1513692" y="5918633"/>
                </a:cubicBezTo>
                <a:cubicBezTo>
                  <a:pt x="1485433" y="5926603"/>
                  <a:pt x="1460075" y="5941094"/>
                  <a:pt x="1433988" y="5954864"/>
                </a:cubicBezTo>
                <a:cubicBezTo>
                  <a:pt x="1320225" y="6015005"/>
                  <a:pt x="1212261" y="6086014"/>
                  <a:pt x="1101395" y="6149779"/>
                </a:cubicBezTo>
                <a:cubicBezTo>
                  <a:pt x="978939" y="6220066"/>
                  <a:pt x="854306" y="6289629"/>
                  <a:pt x="707936" y="6299048"/>
                </a:cubicBezTo>
                <a:cubicBezTo>
                  <a:pt x="694168" y="6299771"/>
                  <a:pt x="680401" y="6304844"/>
                  <a:pt x="668808" y="6314263"/>
                </a:cubicBezTo>
                <a:cubicBezTo>
                  <a:pt x="663011" y="6318613"/>
                  <a:pt x="657213" y="6324408"/>
                  <a:pt x="658663" y="6331654"/>
                </a:cubicBezTo>
                <a:cubicBezTo>
                  <a:pt x="660112" y="6338177"/>
                  <a:pt x="668083" y="6338900"/>
                  <a:pt x="673878" y="6338900"/>
                </a:cubicBezTo>
                <a:cubicBezTo>
                  <a:pt x="697067" y="6339625"/>
                  <a:pt x="697794" y="6352670"/>
                  <a:pt x="691994" y="6370060"/>
                </a:cubicBezTo>
                <a:cubicBezTo>
                  <a:pt x="684748" y="6390347"/>
                  <a:pt x="690546" y="6399767"/>
                  <a:pt x="712285" y="6407739"/>
                </a:cubicBezTo>
                <a:cubicBezTo>
                  <a:pt x="745617" y="6420057"/>
                  <a:pt x="771701" y="6446142"/>
                  <a:pt x="783294" y="6478750"/>
                </a:cubicBezTo>
                <a:cubicBezTo>
                  <a:pt x="789817" y="6497589"/>
                  <a:pt x="797786" y="6501211"/>
                  <a:pt x="814452" y="6505561"/>
                </a:cubicBezTo>
                <a:cubicBezTo>
                  <a:pt x="852858" y="6515703"/>
                  <a:pt x="889088" y="6533093"/>
                  <a:pt x="926043" y="6556282"/>
                </a:cubicBezTo>
                <a:cubicBezTo>
                  <a:pt x="870971" y="6559181"/>
                  <a:pt x="751412" y="6505561"/>
                  <a:pt x="731124" y="6462084"/>
                </a:cubicBezTo>
                <a:cubicBezTo>
                  <a:pt x="720980" y="6439621"/>
                  <a:pt x="705763" y="6430925"/>
                  <a:pt x="689096" y="6417158"/>
                </a:cubicBezTo>
                <a:cubicBezTo>
                  <a:pt x="653591" y="6388174"/>
                  <a:pt x="631128" y="6347597"/>
                  <a:pt x="610115" y="6307017"/>
                </a:cubicBezTo>
                <a:cubicBezTo>
                  <a:pt x="602869" y="6292525"/>
                  <a:pt x="599970" y="6280933"/>
                  <a:pt x="612289" y="6265716"/>
                </a:cubicBezTo>
                <a:cubicBezTo>
                  <a:pt x="625330" y="6249050"/>
                  <a:pt x="617361" y="6214993"/>
                  <a:pt x="600696" y="6213545"/>
                </a:cubicBezTo>
                <a:cubicBezTo>
                  <a:pt x="558668" y="6210646"/>
                  <a:pt x="554321" y="6180214"/>
                  <a:pt x="549249" y="6150505"/>
                </a:cubicBezTo>
                <a:cubicBezTo>
                  <a:pt x="545625" y="6130215"/>
                  <a:pt x="534757" y="6106304"/>
                  <a:pt x="554321" y="6090363"/>
                </a:cubicBezTo>
                <a:cubicBezTo>
                  <a:pt x="573160" y="6074421"/>
                  <a:pt x="594898" y="6088190"/>
                  <a:pt x="614462" y="6094710"/>
                </a:cubicBezTo>
                <a:cubicBezTo>
                  <a:pt x="649244" y="6107029"/>
                  <a:pt x="683300" y="6120072"/>
                  <a:pt x="720253" y="6120796"/>
                </a:cubicBezTo>
                <a:cubicBezTo>
                  <a:pt x="736921" y="6121521"/>
                  <a:pt x="757210" y="6109203"/>
                  <a:pt x="768080" y="6133840"/>
                </a:cubicBezTo>
                <a:cubicBezTo>
                  <a:pt x="770253" y="6139635"/>
                  <a:pt x="774600" y="6135288"/>
                  <a:pt x="777499" y="6133114"/>
                </a:cubicBezTo>
                <a:cubicBezTo>
                  <a:pt x="816628" y="6097610"/>
                  <a:pt x="868798" y="6081667"/>
                  <a:pt x="910100" y="6049061"/>
                </a:cubicBezTo>
                <a:cubicBezTo>
                  <a:pt x="922418" y="6039642"/>
                  <a:pt x="937636" y="6031671"/>
                  <a:pt x="941983" y="6010656"/>
                </a:cubicBezTo>
                <a:cubicBezTo>
                  <a:pt x="894883" y="6022974"/>
                  <a:pt x="849959" y="6033844"/>
                  <a:pt x="803585" y="6036742"/>
                </a:cubicBezTo>
                <a:cubicBezTo>
                  <a:pt x="711559" y="6042538"/>
                  <a:pt x="690546" y="6040364"/>
                  <a:pt x="671705" y="6021526"/>
                </a:cubicBezTo>
                <a:cubicBezTo>
                  <a:pt x="686922" y="6015005"/>
                  <a:pt x="702139" y="6018626"/>
                  <a:pt x="716631" y="6018627"/>
                </a:cubicBezTo>
                <a:cubicBezTo>
                  <a:pt x="747064" y="6018627"/>
                  <a:pt x="777499" y="6020077"/>
                  <a:pt x="807206" y="6014280"/>
                </a:cubicBezTo>
                <a:cubicBezTo>
                  <a:pt x="926043" y="5990368"/>
                  <a:pt x="1007197" y="5917183"/>
                  <a:pt x="1065891" y="5815739"/>
                </a:cubicBezTo>
                <a:cubicBezTo>
                  <a:pt x="1082556" y="5786755"/>
                  <a:pt x="1100672" y="5757772"/>
                  <a:pt x="1060818" y="5723715"/>
                </a:cubicBezTo>
                <a:cubicBezTo>
                  <a:pt x="1075310" y="5725888"/>
                  <a:pt x="1081108" y="5725164"/>
                  <a:pt x="1084730" y="5728062"/>
                </a:cubicBezTo>
                <a:cubicBezTo>
                  <a:pt x="1115164" y="5749075"/>
                  <a:pt x="1146322" y="5746901"/>
                  <a:pt x="1180378" y="5738930"/>
                </a:cubicBezTo>
                <a:cubicBezTo>
                  <a:pt x="1427466" y="5680239"/>
                  <a:pt x="1668035" y="5601257"/>
                  <a:pt x="1905703" y="5510681"/>
                </a:cubicBezTo>
                <a:cubicBezTo>
                  <a:pt x="2318726" y="5352719"/>
                  <a:pt x="2715807" y="5159249"/>
                  <a:pt x="3111441" y="4962157"/>
                </a:cubicBezTo>
                <a:cubicBezTo>
                  <a:pt x="3257811" y="4889698"/>
                  <a:pt x="3396936" y="4805644"/>
                  <a:pt x="3524465" y="4703476"/>
                </a:cubicBezTo>
                <a:cubicBezTo>
                  <a:pt x="3686049" y="4573770"/>
                  <a:pt x="3827345" y="4426677"/>
                  <a:pt x="3921540" y="4239004"/>
                </a:cubicBezTo>
                <a:cubicBezTo>
                  <a:pt x="3981681" y="4118721"/>
                  <a:pt x="4009940" y="3991916"/>
                  <a:pt x="3985302" y="3857146"/>
                </a:cubicBezTo>
                <a:cubicBezTo>
                  <a:pt x="3959949" y="3719472"/>
                  <a:pt x="3914297" y="3589770"/>
                  <a:pt x="3832418" y="3474557"/>
                </a:cubicBezTo>
                <a:cubicBezTo>
                  <a:pt x="3813938" y="3449015"/>
                  <a:pt x="3790978" y="3437330"/>
                  <a:pt x="3764146" y="3437059"/>
                </a:cubicBezTo>
                <a:close/>
                <a:moveTo>
                  <a:pt x="2925218" y="3307172"/>
                </a:moveTo>
                <a:cubicBezTo>
                  <a:pt x="2914349" y="3306447"/>
                  <a:pt x="2910000" y="3316593"/>
                  <a:pt x="2906378" y="3324565"/>
                </a:cubicBezTo>
                <a:lnTo>
                  <a:pt x="2904156" y="3334565"/>
                </a:lnTo>
                <a:lnTo>
                  <a:pt x="2905649" y="3330357"/>
                </a:lnTo>
                <a:cubicBezTo>
                  <a:pt x="2909996" y="3321661"/>
                  <a:pt x="2913620" y="3312240"/>
                  <a:pt x="2924488" y="3312966"/>
                </a:cubicBezTo>
                <a:cubicBezTo>
                  <a:pt x="2936083" y="3312965"/>
                  <a:pt x="2937531" y="3323837"/>
                  <a:pt x="2939705" y="3332530"/>
                </a:cubicBezTo>
                <a:cubicBezTo>
                  <a:pt x="2941154" y="3335430"/>
                  <a:pt x="2941878" y="3338329"/>
                  <a:pt x="2941878" y="3341225"/>
                </a:cubicBezTo>
                <a:cubicBezTo>
                  <a:pt x="2941153" y="3383978"/>
                  <a:pt x="2955645" y="3421656"/>
                  <a:pt x="2981007" y="3455713"/>
                </a:cubicBezTo>
                <a:lnTo>
                  <a:pt x="2989942" y="3468648"/>
                </a:lnTo>
                <a:lnTo>
                  <a:pt x="2990703" y="3463689"/>
                </a:lnTo>
                <a:cubicBezTo>
                  <a:pt x="2988620" y="3458616"/>
                  <a:pt x="2984635" y="3453905"/>
                  <a:pt x="2981738" y="3449920"/>
                </a:cubicBezTo>
                <a:cubicBezTo>
                  <a:pt x="2956375" y="3415863"/>
                  <a:pt x="2941883" y="3378186"/>
                  <a:pt x="2942608" y="3335433"/>
                </a:cubicBezTo>
                <a:cubicBezTo>
                  <a:pt x="2942608" y="3332537"/>
                  <a:pt x="2941158" y="3329637"/>
                  <a:pt x="2940435" y="3326738"/>
                </a:cubicBezTo>
                <a:cubicBezTo>
                  <a:pt x="2938261" y="3318043"/>
                  <a:pt x="2936088" y="3307899"/>
                  <a:pt x="2925218" y="3307172"/>
                </a:cubicBezTo>
                <a:close/>
                <a:moveTo>
                  <a:pt x="3164517" y="3332534"/>
                </a:moveTo>
                <a:cubicBezTo>
                  <a:pt x="3146039" y="3329998"/>
                  <a:pt x="3126657" y="3328189"/>
                  <a:pt x="3105645" y="3328188"/>
                </a:cubicBezTo>
                <a:cubicBezTo>
                  <a:pt x="3123035" y="3350649"/>
                  <a:pt x="3142597" y="3354996"/>
                  <a:pt x="3159988" y="3361520"/>
                </a:cubicBezTo>
                <a:cubicBezTo>
                  <a:pt x="3226652" y="3384704"/>
                  <a:pt x="3295488" y="3400649"/>
                  <a:pt x="3365777" y="3410791"/>
                </a:cubicBezTo>
                <a:cubicBezTo>
                  <a:pt x="3389687" y="3413690"/>
                  <a:pt x="3414325" y="3420214"/>
                  <a:pt x="3438236" y="3413690"/>
                </a:cubicBezTo>
                <a:cubicBezTo>
                  <a:pt x="3459973" y="3407894"/>
                  <a:pt x="3475190" y="3412966"/>
                  <a:pt x="3489682" y="3428906"/>
                </a:cubicBezTo>
                <a:cubicBezTo>
                  <a:pt x="3494754" y="3434705"/>
                  <a:pt x="3501277" y="3439776"/>
                  <a:pt x="3507073" y="3444125"/>
                </a:cubicBezTo>
                <a:cubicBezTo>
                  <a:pt x="3513595" y="3448472"/>
                  <a:pt x="3520840" y="3454269"/>
                  <a:pt x="3528810" y="3447021"/>
                </a:cubicBezTo>
                <a:cubicBezTo>
                  <a:pt x="3535332" y="3441951"/>
                  <a:pt x="3531708" y="3433980"/>
                  <a:pt x="3530261" y="3427459"/>
                </a:cubicBezTo>
                <a:cubicBezTo>
                  <a:pt x="3522291" y="3395577"/>
                  <a:pt x="3489682" y="3373113"/>
                  <a:pt x="3442584" y="3370939"/>
                </a:cubicBezTo>
                <a:cubicBezTo>
                  <a:pt x="3366499" y="3367318"/>
                  <a:pt x="3292591" y="3354272"/>
                  <a:pt x="3217955" y="3341231"/>
                </a:cubicBezTo>
                <a:cubicBezTo>
                  <a:pt x="3200565" y="3338332"/>
                  <a:pt x="3182994" y="3335069"/>
                  <a:pt x="3164517" y="3332534"/>
                </a:cubicBezTo>
                <a:close/>
                <a:moveTo>
                  <a:pt x="2891887" y="3286886"/>
                </a:moveTo>
                <a:cubicBezTo>
                  <a:pt x="2860004" y="3319492"/>
                  <a:pt x="2838989" y="3349927"/>
                  <a:pt x="2831743" y="3389053"/>
                </a:cubicBezTo>
                <a:lnTo>
                  <a:pt x="2831550" y="3392721"/>
                </a:lnTo>
                <a:lnTo>
                  <a:pt x="2851305" y="3340866"/>
                </a:lnTo>
                <a:cubicBezTo>
                  <a:pt x="2861449" y="3324199"/>
                  <a:pt x="2874854" y="3308259"/>
                  <a:pt x="2891159" y="3291953"/>
                </a:cubicBezTo>
                <a:cubicBezTo>
                  <a:pt x="2887535" y="3324563"/>
                  <a:pt x="2886086" y="3351373"/>
                  <a:pt x="2881014" y="3377458"/>
                </a:cubicBezTo>
                <a:cubicBezTo>
                  <a:pt x="2875217" y="3413688"/>
                  <a:pt x="2883912" y="3444120"/>
                  <a:pt x="2912897" y="3469482"/>
                </a:cubicBezTo>
                <a:cubicBezTo>
                  <a:pt x="2919780" y="3475278"/>
                  <a:pt x="2929200" y="3482162"/>
                  <a:pt x="2935268" y="3489861"/>
                </a:cubicBezTo>
                <a:lnTo>
                  <a:pt x="2940657" y="3501026"/>
                </a:lnTo>
                <a:lnTo>
                  <a:pt x="2941747" y="3496918"/>
                </a:lnTo>
                <a:cubicBezTo>
                  <a:pt x="2939709" y="3484249"/>
                  <a:pt x="2923406" y="3473108"/>
                  <a:pt x="2913624" y="3464413"/>
                </a:cubicBezTo>
                <a:cubicBezTo>
                  <a:pt x="2884640" y="3439052"/>
                  <a:pt x="2875944" y="3408619"/>
                  <a:pt x="2882466" y="3373113"/>
                </a:cubicBezTo>
                <a:cubicBezTo>
                  <a:pt x="2886815" y="3346303"/>
                  <a:pt x="2888263" y="3320218"/>
                  <a:pt x="2891887" y="3286886"/>
                </a:cubicBezTo>
                <a:close/>
                <a:moveTo>
                  <a:pt x="3820821" y="3350649"/>
                </a:moveTo>
                <a:cubicBezTo>
                  <a:pt x="3765755" y="3347750"/>
                  <a:pt x="3711411" y="3350649"/>
                  <a:pt x="3659242" y="3369489"/>
                </a:cubicBezTo>
                <a:cubicBezTo>
                  <a:pt x="3621560" y="3383258"/>
                  <a:pt x="3595475" y="3411516"/>
                  <a:pt x="3578808" y="3447746"/>
                </a:cubicBezTo>
                <a:cubicBezTo>
                  <a:pt x="3569389" y="3469484"/>
                  <a:pt x="3578809" y="3483975"/>
                  <a:pt x="3601995" y="3484702"/>
                </a:cubicBezTo>
                <a:cubicBezTo>
                  <a:pt x="3613588" y="3484702"/>
                  <a:pt x="3624458" y="3481077"/>
                  <a:pt x="3632429" y="3473107"/>
                </a:cubicBezTo>
                <a:cubicBezTo>
                  <a:pt x="3670834" y="3435428"/>
                  <a:pt x="3720830" y="3421660"/>
                  <a:pt x="3768651" y="3405722"/>
                </a:cubicBezTo>
                <a:cubicBezTo>
                  <a:pt x="3788939" y="3399199"/>
                  <a:pt x="3807780" y="3390504"/>
                  <a:pt x="3827344" y="3381807"/>
                </a:cubicBezTo>
                <a:cubicBezTo>
                  <a:pt x="3835313" y="3378185"/>
                  <a:pt x="3846186" y="3373112"/>
                  <a:pt x="3843289" y="3362244"/>
                </a:cubicBezTo>
                <a:cubicBezTo>
                  <a:pt x="3841114" y="3352101"/>
                  <a:pt x="3829517" y="3351375"/>
                  <a:pt x="3820821" y="3350649"/>
                </a:cubicBezTo>
                <a:close/>
                <a:moveTo>
                  <a:pt x="2781928" y="3110264"/>
                </a:moveTo>
                <a:cubicBezTo>
                  <a:pt x="2770515" y="3103562"/>
                  <a:pt x="2752037" y="3108270"/>
                  <a:pt x="2723052" y="3122400"/>
                </a:cubicBezTo>
                <a:cubicBezTo>
                  <a:pt x="2715081" y="3126025"/>
                  <a:pt x="2707111" y="3131098"/>
                  <a:pt x="2699141" y="3135445"/>
                </a:cubicBezTo>
                <a:cubicBezTo>
                  <a:pt x="2652763" y="3163702"/>
                  <a:pt x="2615086" y="3202106"/>
                  <a:pt x="2574509" y="3236889"/>
                </a:cubicBezTo>
                <a:cubicBezTo>
                  <a:pt x="2565090" y="3245582"/>
                  <a:pt x="2565814" y="3253553"/>
                  <a:pt x="2570162" y="3263698"/>
                </a:cubicBezTo>
                <a:cubicBezTo>
                  <a:pt x="2579581" y="3286161"/>
                  <a:pt x="2589727" y="3307899"/>
                  <a:pt x="2597697" y="3331085"/>
                </a:cubicBezTo>
                <a:cubicBezTo>
                  <a:pt x="2610737" y="3368039"/>
                  <a:pt x="2603491" y="3386878"/>
                  <a:pt x="2567262" y="3405719"/>
                </a:cubicBezTo>
                <a:cubicBezTo>
                  <a:pt x="2543352" y="3418762"/>
                  <a:pt x="2517991" y="3429633"/>
                  <a:pt x="2493354" y="3441226"/>
                </a:cubicBezTo>
                <a:cubicBezTo>
                  <a:pt x="2467993" y="3453545"/>
                  <a:pt x="2443358" y="3466586"/>
                  <a:pt x="2423068" y="3487601"/>
                </a:cubicBezTo>
                <a:cubicBezTo>
                  <a:pt x="2398431" y="3512961"/>
                  <a:pt x="2402055" y="3536149"/>
                  <a:pt x="2433936" y="3552815"/>
                </a:cubicBezTo>
                <a:cubicBezTo>
                  <a:pt x="2447705" y="3560061"/>
                  <a:pt x="2462197" y="3565135"/>
                  <a:pt x="2476688" y="3568032"/>
                </a:cubicBezTo>
                <a:cubicBezTo>
                  <a:pt x="2506398" y="3573828"/>
                  <a:pt x="2536104" y="3578899"/>
                  <a:pt x="2566540" y="3581800"/>
                </a:cubicBezTo>
                <a:cubicBezTo>
                  <a:pt x="2589724" y="3583972"/>
                  <a:pt x="2599146" y="3590493"/>
                  <a:pt x="2598423" y="3616580"/>
                </a:cubicBezTo>
                <a:cubicBezTo>
                  <a:pt x="2596248" y="3681066"/>
                  <a:pt x="2597697" y="3746276"/>
                  <a:pt x="2598422" y="3810767"/>
                </a:cubicBezTo>
                <a:cubicBezTo>
                  <a:pt x="2599146" y="3843373"/>
                  <a:pt x="2602044" y="3875256"/>
                  <a:pt x="2604219" y="3907863"/>
                </a:cubicBezTo>
                <a:cubicBezTo>
                  <a:pt x="2604944" y="3918731"/>
                  <a:pt x="2606392" y="3931049"/>
                  <a:pt x="2621609" y="3920905"/>
                </a:cubicBezTo>
                <a:cubicBezTo>
                  <a:pt x="2655667" y="3898441"/>
                  <a:pt x="2687549" y="3870908"/>
                  <a:pt x="2694070" y="3828158"/>
                </a:cubicBezTo>
                <a:cubicBezTo>
                  <a:pt x="2701316" y="3777435"/>
                  <a:pt x="2719432" y="3730336"/>
                  <a:pt x="2740444" y="3684691"/>
                </a:cubicBezTo>
                <a:cubicBezTo>
                  <a:pt x="2765806" y="3629622"/>
                  <a:pt x="2780298" y="3571653"/>
                  <a:pt x="2785370" y="3512238"/>
                </a:cubicBezTo>
                <a:cubicBezTo>
                  <a:pt x="2791166" y="3442672"/>
                  <a:pt x="2794790" y="3373114"/>
                  <a:pt x="2798412" y="3315144"/>
                </a:cubicBezTo>
                <a:cubicBezTo>
                  <a:pt x="2798412" y="3257900"/>
                  <a:pt x="2799862" y="3212250"/>
                  <a:pt x="2798412" y="3166601"/>
                </a:cubicBezTo>
                <a:cubicBezTo>
                  <a:pt x="2797687" y="3135082"/>
                  <a:pt x="2793340" y="3116966"/>
                  <a:pt x="2781928" y="3110264"/>
                </a:cubicBezTo>
                <a:close/>
                <a:moveTo>
                  <a:pt x="2261844" y="3028654"/>
                </a:moveTo>
                <a:cubicBezTo>
                  <a:pt x="2258583" y="3027839"/>
                  <a:pt x="2255322" y="3028203"/>
                  <a:pt x="2252061" y="3031102"/>
                </a:cubicBezTo>
                <a:cubicBezTo>
                  <a:pt x="2246265" y="3036174"/>
                  <a:pt x="2249162" y="3042693"/>
                  <a:pt x="2251337" y="3047767"/>
                </a:cubicBezTo>
                <a:cubicBezTo>
                  <a:pt x="2255685" y="3060087"/>
                  <a:pt x="2260757" y="3072405"/>
                  <a:pt x="2266553" y="3083997"/>
                </a:cubicBezTo>
                <a:cubicBezTo>
                  <a:pt x="2286842" y="3127473"/>
                  <a:pt x="2290465" y="3171674"/>
                  <a:pt x="2278871" y="3217323"/>
                </a:cubicBezTo>
                <a:cubicBezTo>
                  <a:pt x="2262931" y="3278914"/>
                  <a:pt x="2230323" y="3332536"/>
                  <a:pt x="2191194" y="3381806"/>
                </a:cubicBezTo>
                <a:cubicBezTo>
                  <a:pt x="2176702" y="3400648"/>
                  <a:pt x="2162935" y="3422387"/>
                  <a:pt x="2135401" y="3424560"/>
                </a:cubicBezTo>
                <a:cubicBezTo>
                  <a:pt x="2127432" y="3424560"/>
                  <a:pt x="2129606" y="3429633"/>
                  <a:pt x="2129605" y="3434705"/>
                </a:cubicBezTo>
                <a:cubicBezTo>
                  <a:pt x="2129605" y="3471659"/>
                  <a:pt x="2112940" y="3502819"/>
                  <a:pt x="2097723" y="3534699"/>
                </a:cubicBezTo>
                <a:cubicBezTo>
                  <a:pt x="2057868" y="3615854"/>
                  <a:pt x="2025263" y="3699178"/>
                  <a:pt x="1996280" y="3784682"/>
                </a:cubicBezTo>
                <a:cubicBezTo>
                  <a:pt x="1936136" y="3960758"/>
                  <a:pt x="1889761" y="4140460"/>
                  <a:pt x="1852809" y="4323060"/>
                </a:cubicBezTo>
                <a:cubicBezTo>
                  <a:pt x="1849185" y="4343348"/>
                  <a:pt x="1843389" y="4364363"/>
                  <a:pt x="1819478" y="4367984"/>
                </a:cubicBezTo>
                <a:cubicBezTo>
                  <a:pt x="1769478" y="4375230"/>
                  <a:pt x="1736146" y="4407838"/>
                  <a:pt x="1697017" y="4444793"/>
                </a:cubicBezTo>
                <a:cubicBezTo>
                  <a:pt x="1752812" y="4444793"/>
                  <a:pt x="1801361" y="4444068"/>
                  <a:pt x="1849184" y="4445516"/>
                </a:cubicBezTo>
                <a:cubicBezTo>
                  <a:pt x="1868023" y="4446242"/>
                  <a:pt x="1874546" y="4438270"/>
                  <a:pt x="1879619" y="4420880"/>
                </a:cubicBezTo>
                <a:cubicBezTo>
                  <a:pt x="1892660" y="4373782"/>
                  <a:pt x="1906429" y="4327407"/>
                  <a:pt x="1922369" y="4281758"/>
                </a:cubicBezTo>
                <a:cubicBezTo>
                  <a:pt x="2031784" y="3973077"/>
                  <a:pt x="2164385" y="3673092"/>
                  <a:pt x="2297713" y="3374561"/>
                </a:cubicBezTo>
                <a:cubicBezTo>
                  <a:pt x="2320174" y="3324564"/>
                  <a:pt x="2343362" y="3275290"/>
                  <a:pt x="2357129" y="3222397"/>
                </a:cubicBezTo>
                <a:cubicBezTo>
                  <a:pt x="2376694" y="3144863"/>
                  <a:pt x="2341912" y="3068780"/>
                  <a:pt x="2271625" y="3033275"/>
                </a:cubicBezTo>
                <a:cubicBezTo>
                  <a:pt x="2268365" y="3031463"/>
                  <a:pt x="2265104" y="3029470"/>
                  <a:pt x="2261844" y="3028654"/>
                </a:cubicBezTo>
                <a:close/>
                <a:moveTo>
                  <a:pt x="6176790" y="3288937"/>
                </a:moveTo>
                <a:lnTo>
                  <a:pt x="6176503" y="3289050"/>
                </a:lnTo>
                <a:lnTo>
                  <a:pt x="6176497" y="3289057"/>
                </a:lnTo>
                <a:close/>
                <a:moveTo>
                  <a:pt x="1058638" y="2577492"/>
                </a:moveTo>
                <a:lnTo>
                  <a:pt x="1019457" y="2633772"/>
                </a:lnTo>
                <a:lnTo>
                  <a:pt x="1018788" y="2634744"/>
                </a:lnTo>
                <a:lnTo>
                  <a:pt x="1019143" y="2634222"/>
                </a:lnTo>
                <a:lnTo>
                  <a:pt x="1018784" y="2634738"/>
                </a:lnTo>
                <a:lnTo>
                  <a:pt x="1019411" y="2633828"/>
                </a:lnTo>
                <a:lnTo>
                  <a:pt x="1055743" y="2580401"/>
                </a:lnTo>
                <a:lnTo>
                  <a:pt x="1057643" y="2578229"/>
                </a:lnTo>
                <a:lnTo>
                  <a:pt x="1022236" y="2629729"/>
                </a:lnTo>
                <a:lnTo>
                  <a:pt x="1055739" y="2581116"/>
                </a:lnTo>
                <a:cubicBezTo>
                  <a:pt x="1056463" y="2579666"/>
                  <a:pt x="1057913" y="2578941"/>
                  <a:pt x="1058638" y="2577492"/>
                </a:cubicBezTo>
                <a:close/>
                <a:moveTo>
                  <a:pt x="1060815" y="2574604"/>
                </a:moveTo>
                <a:lnTo>
                  <a:pt x="1057643" y="2578229"/>
                </a:lnTo>
                <a:lnTo>
                  <a:pt x="1058642" y="2576776"/>
                </a:lnTo>
                <a:cubicBezTo>
                  <a:pt x="1059365" y="2576051"/>
                  <a:pt x="1060090" y="2575328"/>
                  <a:pt x="1060815" y="2574604"/>
                </a:cubicBezTo>
                <a:close/>
                <a:moveTo>
                  <a:pt x="1070938" y="2561636"/>
                </a:moveTo>
                <a:lnTo>
                  <a:pt x="1060816" y="2568082"/>
                </a:lnTo>
                <a:cubicBezTo>
                  <a:pt x="1063352" y="2565546"/>
                  <a:pt x="1066250" y="2563191"/>
                  <a:pt x="1069602" y="2561740"/>
                </a:cubicBezTo>
                <a:close/>
                <a:moveTo>
                  <a:pt x="4594693" y="3011537"/>
                </a:moveTo>
                <a:cubicBezTo>
                  <a:pt x="4558463" y="3008638"/>
                  <a:pt x="4552667" y="3012985"/>
                  <a:pt x="4554115" y="3048492"/>
                </a:cubicBezTo>
                <a:cubicBezTo>
                  <a:pt x="4556289" y="3091968"/>
                  <a:pt x="4546144" y="3132545"/>
                  <a:pt x="4526579" y="3170948"/>
                </a:cubicBezTo>
                <a:cubicBezTo>
                  <a:pt x="4488902" y="3244858"/>
                  <a:pt x="4449773" y="3318043"/>
                  <a:pt x="4411369" y="3391228"/>
                </a:cubicBezTo>
                <a:cubicBezTo>
                  <a:pt x="4396877" y="3418761"/>
                  <a:pt x="4381660" y="3446298"/>
                  <a:pt x="4377313" y="3478181"/>
                </a:cubicBezTo>
                <a:cubicBezTo>
                  <a:pt x="4373689" y="3504266"/>
                  <a:pt x="4383834" y="3512237"/>
                  <a:pt x="4409196" y="3503538"/>
                </a:cubicBezTo>
                <a:cubicBezTo>
                  <a:pt x="4452672" y="3489773"/>
                  <a:pt x="4480205" y="3456442"/>
                  <a:pt x="4504117" y="3421661"/>
                </a:cubicBezTo>
                <a:cubicBezTo>
                  <a:pt x="4532377" y="3381084"/>
                  <a:pt x="4557737" y="3338331"/>
                  <a:pt x="4584550" y="3297029"/>
                </a:cubicBezTo>
                <a:cubicBezTo>
                  <a:pt x="4591796" y="3286160"/>
                  <a:pt x="4596866" y="3273842"/>
                  <a:pt x="4614982" y="3266596"/>
                </a:cubicBezTo>
                <a:cubicBezTo>
                  <a:pt x="4613534" y="3290508"/>
                  <a:pt x="4606287" y="3309347"/>
                  <a:pt x="4599042" y="3328187"/>
                </a:cubicBezTo>
                <a:cubicBezTo>
                  <a:pt x="4591071" y="3349200"/>
                  <a:pt x="4580926" y="3369489"/>
                  <a:pt x="4578752" y="3391953"/>
                </a:cubicBezTo>
                <a:cubicBezTo>
                  <a:pt x="4576579" y="3410790"/>
                  <a:pt x="4574405" y="3431079"/>
                  <a:pt x="4592519" y="3444848"/>
                </a:cubicBezTo>
                <a:cubicBezTo>
                  <a:pt x="4609910" y="3458615"/>
                  <a:pt x="4628749" y="3451369"/>
                  <a:pt x="4646864" y="3443398"/>
                </a:cubicBezTo>
                <a:cubicBezTo>
                  <a:pt x="4697586" y="3420936"/>
                  <a:pt x="4725120" y="3378910"/>
                  <a:pt x="4741062" y="3327464"/>
                </a:cubicBezTo>
                <a:cubicBezTo>
                  <a:pt x="4762075" y="3258625"/>
                  <a:pt x="4764249" y="3188339"/>
                  <a:pt x="4760627" y="3117327"/>
                </a:cubicBezTo>
                <a:cubicBezTo>
                  <a:pt x="4759177" y="3081823"/>
                  <a:pt x="4741788" y="3058636"/>
                  <a:pt x="4711353" y="3043420"/>
                </a:cubicBezTo>
                <a:cubicBezTo>
                  <a:pt x="4674398" y="3025304"/>
                  <a:pt x="4635272" y="3015158"/>
                  <a:pt x="4594693" y="3011537"/>
                </a:cubicBezTo>
                <a:close/>
                <a:moveTo>
                  <a:pt x="6243270" y="3187239"/>
                </a:moveTo>
                <a:lnTo>
                  <a:pt x="6245154" y="3218286"/>
                </a:lnTo>
                <a:lnTo>
                  <a:pt x="6245175" y="3218237"/>
                </a:lnTo>
                <a:close/>
                <a:moveTo>
                  <a:pt x="6226030" y="3097296"/>
                </a:moveTo>
                <a:cubicBezTo>
                  <a:pt x="6236684" y="3098531"/>
                  <a:pt x="6247689" y="3102652"/>
                  <a:pt x="6258377" y="3110079"/>
                </a:cubicBezTo>
                <a:cubicBezTo>
                  <a:pt x="6274317" y="3120949"/>
                  <a:pt x="6283739" y="3136889"/>
                  <a:pt x="6285187" y="3155730"/>
                </a:cubicBezTo>
                <a:cubicBezTo>
                  <a:pt x="6291708" y="3228915"/>
                  <a:pt x="6266348" y="3289779"/>
                  <a:pt x="6211277" y="3336154"/>
                </a:cubicBezTo>
                <a:cubicBezTo>
                  <a:pt x="6174324" y="3366589"/>
                  <a:pt x="6136643" y="3362242"/>
                  <a:pt x="6104037" y="3326735"/>
                </a:cubicBezTo>
                <a:cubicBezTo>
                  <a:pt x="6077227" y="3297751"/>
                  <a:pt x="6050417" y="3268767"/>
                  <a:pt x="6016361" y="3248478"/>
                </a:cubicBezTo>
                <a:cubicBezTo>
                  <a:pt x="5979405" y="3226740"/>
                  <a:pt x="5966361" y="3229638"/>
                  <a:pt x="5959116" y="3270216"/>
                </a:cubicBezTo>
                <a:cubicBezTo>
                  <a:pt x="5934479" y="3402093"/>
                  <a:pt x="5927233" y="3534697"/>
                  <a:pt x="5975058" y="3664399"/>
                </a:cubicBezTo>
                <a:cubicBezTo>
                  <a:pt x="5977955" y="3673818"/>
                  <a:pt x="5980854" y="3683239"/>
                  <a:pt x="5983753" y="3692660"/>
                </a:cubicBezTo>
                <a:cubicBezTo>
                  <a:pt x="5981579" y="3694109"/>
                  <a:pt x="5979405" y="3695556"/>
                  <a:pt x="5977231" y="3697008"/>
                </a:cubicBezTo>
                <a:cubicBezTo>
                  <a:pt x="5921438" y="3631793"/>
                  <a:pt x="5880858" y="3559332"/>
                  <a:pt x="5866366" y="3473831"/>
                </a:cubicBezTo>
                <a:cubicBezTo>
                  <a:pt x="5847527" y="3365139"/>
                  <a:pt x="5872889" y="3260795"/>
                  <a:pt x="5901148" y="3157179"/>
                </a:cubicBezTo>
                <a:cubicBezTo>
                  <a:pt x="5904772" y="3143412"/>
                  <a:pt x="5912741" y="3141238"/>
                  <a:pt x="5922886" y="3149207"/>
                </a:cubicBezTo>
                <a:cubicBezTo>
                  <a:pt x="5936652" y="3159352"/>
                  <a:pt x="5948971" y="3170945"/>
                  <a:pt x="5962014" y="3182540"/>
                </a:cubicBezTo>
                <a:cubicBezTo>
                  <a:pt x="5972159" y="3191235"/>
                  <a:pt x="5980854" y="3200654"/>
                  <a:pt x="5990999" y="3209351"/>
                </a:cubicBezTo>
                <a:cubicBezTo>
                  <a:pt x="6058386" y="3265868"/>
                  <a:pt x="6139542" y="3239783"/>
                  <a:pt x="6157656" y="3152831"/>
                </a:cubicBezTo>
                <a:cubicBezTo>
                  <a:pt x="6165265" y="3115876"/>
                  <a:pt x="6194068" y="3093595"/>
                  <a:pt x="6226030" y="3097296"/>
                </a:cubicBezTo>
                <a:close/>
                <a:moveTo>
                  <a:pt x="3277679" y="2678820"/>
                </a:moveTo>
                <a:cubicBezTo>
                  <a:pt x="3251334" y="2676410"/>
                  <a:pt x="3224660" y="2675685"/>
                  <a:pt x="3197667" y="2676772"/>
                </a:cubicBezTo>
                <a:cubicBezTo>
                  <a:pt x="3090427" y="2681119"/>
                  <a:pt x="2999851" y="2750680"/>
                  <a:pt x="2965071" y="2852126"/>
                </a:cubicBezTo>
                <a:cubicBezTo>
                  <a:pt x="2945507" y="2907920"/>
                  <a:pt x="2942608" y="2965162"/>
                  <a:pt x="2944782" y="3023130"/>
                </a:cubicBezTo>
                <a:cubicBezTo>
                  <a:pt x="2945506" y="3044146"/>
                  <a:pt x="2954926" y="3060085"/>
                  <a:pt x="2970141" y="3073130"/>
                </a:cubicBezTo>
                <a:cubicBezTo>
                  <a:pt x="3004924" y="3102835"/>
                  <a:pt x="3029560" y="3139067"/>
                  <a:pt x="3046227" y="3181094"/>
                </a:cubicBezTo>
                <a:cubicBezTo>
                  <a:pt x="3064342" y="3225294"/>
                  <a:pt x="3095499" y="3255003"/>
                  <a:pt x="3138975" y="3272394"/>
                </a:cubicBezTo>
                <a:cubicBezTo>
                  <a:pt x="3288967" y="3333985"/>
                  <a:pt x="3438236" y="3334710"/>
                  <a:pt x="3585330" y="3263697"/>
                </a:cubicBezTo>
                <a:cubicBezTo>
                  <a:pt x="3624459" y="3244860"/>
                  <a:pt x="3665037" y="3224570"/>
                  <a:pt x="3708512" y="3225294"/>
                </a:cubicBezTo>
                <a:cubicBezTo>
                  <a:pt x="3783143" y="3226020"/>
                  <a:pt x="3844735" y="3202832"/>
                  <a:pt x="3897630" y="3147762"/>
                </a:cubicBezTo>
                <a:cubicBezTo>
                  <a:pt x="3908500" y="3136169"/>
                  <a:pt x="3916470" y="3139065"/>
                  <a:pt x="3927340" y="3149211"/>
                </a:cubicBezTo>
                <a:cubicBezTo>
                  <a:pt x="3949078" y="3168775"/>
                  <a:pt x="3971539" y="3187612"/>
                  <a:pt x="3994004" y="3206456"/>
                </a:cubicBezTo>
                <a:cubicBezTo>
                  <a:pt x="4011394" y="3220947"/>
                  <a:pt x="4029509" y="3233989"/>
                  <a:pt x="4053415" y="3233987"/>
                </a:cubicBezTo>
                <a:cubicBezTo>
                  <a:pt x="4111383" y="3233989"/>
                  <a:pt x="4167902" y="3223843"/>
                  <a:pt x="4220797" y="3197759"/>
                </a:cubicBezTo>
                <a:cubicBezTo>
                  <a:pt x="4262826" y="3176746"/>
                  <a:pt x="4283115" y="3141964"/>
                  <a:pt x="4283115" y="3094866"/>
                </a:cubicBezTo>
                <a:cubicBezTo>
                  <a:pt x="4283115" y="3044144"/>
                  <a:pt x="4266447" y="2997044"/>
                  <a:pt x="4247608" y="2951396"/>
                </a:cubicBezTo>
                <a:cubicBezTo>
                  <a:pt x="4226596" y="2899948"/>
                  <a:pt x="4202684" y="2887630"/>
                  <a:pt x="4148338" y="2897774"/>
                </a:cubicBezTo>
                <a:cubicBezTo>
                  <a:pt x="4130224" y="2901396"/>
                  <a:pt x="4113556" y="2907919"/>
                  <a:pt x="4097616" y="2917339"/>
                </a:cubicBezTo>
                <a:cubicBezTo>
                  <a:pt x="4034583" y="2953569"/>
                  <a:pt x="3999077" y="2947771"/>
                  <a:pt x="3951977" y="2892703"/>
                </a:cubicBezTo>
                <a:cubicBezTo>
                  <a:pt x="3929512" y="2866617"/>
                  <a:pt x="3909227" y="2838357"/>
                  <a:pt x="3884587" y="2814445"/>
                </a:cubicBezTo>
                <a:cubicBezTo>
                  <a:pt x="3856327" y="2787635"/>
                  <a:pt x="3823723" y="2777490"/>
                  <a:pt x="3784594" y="2782562"/>
                </a:cubicBezTo>
                <a:cubicBezTo>
                  <a:pt x="3712137" y="2791983"/>
                  <a:pt x="3653443" y="2827489"/>
                  <a:pt x="3601270" y="2876038"/>
                </a:cubicBezTo>
                <a:cubicBezTo>
                  <a:pt x="3575185" y="2899948"/>
                  <a:pt x="3549100" y="2923861"/>
                  <a:pt x="3523015" y="2947772"/>
                </a:cubicBezTo>
                <a:cubicBezTo>
                  <a:pt x="3511421" y="2957917"/>
                  <a:pt x="3500551" y="2958642"/>
                  <a:pt x="3488959" y="2947047"/>
                </a:cubicBezTo>
                <a:cubicBezTo>
                  <a:pt x="3462872" y="2922413"/>
                  <a:pt x="3443307" y="2893428"/>
                  <a:pt x="3420845" y="2862268"/>
                </a:cubicBezTo>
                <a:cubicBezTo>
                  <a:pt x="3450554" y="2859371"/>
                  <a:pt x="3475916" y="2860095"/>
                  <a:pt x="3499824" y="2854299"/>
                </a:cubicBezTo>
                <a:cubicBezTo>
                  <a:pt x="3527361" y="2848502"/>
                  <a:pt x="3552724" y="2834010"/>
                  <a:pt x="3557072" y="2802853"/>
                </a:cubicBezTo>
                <a:cubicBezTo>
                  <a:pt x="3561418" y="2772417"/>
                  <a:pt x="3534607" y="2760824"/>
                  <a:pt x="3513595" y="2747058"/>
                </a:cubicBezTo>
                <a:cubicBezTo>
                  <a:pt x="3510696" y="2745607"/>
                  <a:pt x="3508523" y="2744159"/>
                  <a:pt x="3505623" y="2742711"/>
                </a:cubicBezTo>
                <a:cubicBezTo>
                  <a:pt x="3432801" y="2708472"/>
                  <a:pt x="3356717" y="2686056"/>
                  <a:pt x="3277679" y="2678820"/>
                </a:cubicBezTo>
                <a:close/>
                <a:moveTo>
                  <a:pt x="5850427" y="3019502"/>
                </a:moveTo>
                <a:cubicBezTo>
                  <a:pt x="5872165" y="3031820"/>
                  <a:pt x="5880860" y="3045587"/>
                  <a:pt x="5885932" y="3078195"/>
                </a:cubicBezTo>
                <a:cubicBezTo>
                  <a:pt x="5864919" y="3062978"/>
                  <a:pt x="5856225" y="3043414"/>
                  <a:pt x="5850427" y="3019502"/>
                </a:cubicBezTo>
                <a:close/>
                <a:moveTo>
                  <a:pt x="5903325" y="3023126"/>
                </a:moveTo>
                <a:cubicBezTo>
                  <a:pt x="5917817" y="3020952"/>
                  <a:pt x="5922164" y="3032546"/>
                  <a:pt x="5928686" y="3040517"/>
                </a:cubicBezTo>
                <a:cubicBezTo>
                  <a:pt x="5956220" y="3073848"/>
                  <a:pt x="5982305" y="3108630"/>
                  <a:pt x="6015638" y="3136889"/>
                </a:cubicBezTo>
                <a:cubicBezTo>
                  <a:pt x="6027232" y="3147033"/>
                  <a:pt x="6039550" y="3161525"/>
                  <a:pt x="6057664" y="3155005"/>
                </a:cubicBezTo>
                <a:cubicBezTo>
                  <a:pt x="6075780" y="3148482"/>
                  <a:pt x="6072156" y="3128194"/>
                  <a:pt x="6075054" y="3112977"/>
                </a:cubicBezTo>
                <a:cubicBezTo>
                  <a:pt x="6077228" y="3104283"/>
                  <a:pt x="6077228" y="3094863"/>
                  <a:pt x="6078679" y="3077472"/>
                </a:cubicBezTo>
                <a:cubicBezTo>
                  <a:pt x="6096069" y="3112977"/>
                  <a:pt x="6115634" y="3139062"/>
                  <a:pt x="6090997" y="3169497"/>
                </a:cubicBezTo>
                <a:cubicBezTo>
                  <a:pt x="6067808" y="3198481"/>
                  <a:pt x="6040273" y="3202103"/>
                  <a:pt x="6012014" y="3178916"/>
                </a:cubicBezTo>
                <a:cubicBezTo>
                  <a:pt x="5990277" y="3161526"/>
                  <a:pt x="5973611" y="3138339"/>
                  <a:pt x="5958394" y="3114425"/>
                </a:cubicBezTo>
                <a:cubicBezTo>
                  <a:pt x="5940280" y="3086166"/>
                  <a:pt x="5922889" y="3057908"/>
                  <a:pt x="5905498" y="3029647"/>
                </a:cubicBezTo>
                <a:cubicBezTo>
                  <a:pt x="5904773" y="3028199"/>
                  <a:pt x="5904773" y="3026025"/>
                  <a:pt x="5903325" y="3023126"/>
                </a:cubicBezTo>
                <a:close/>
                <a:moveTo>
                  <a:pt x="6425943" y="2724681"/>
                </a:moveTo>
                <a:cubicBezTo>
                  <a:pt x="6448224" y="2726946"/>
                  <a:pt x="6467788" y="2732562"/>
                  <a:pt x="6482280" y="2741257"/>
                </a:cubicBezTo>
                <a:cubicBezTo>
                  <a:pt x="6469964" y="2753575"/>
                  <a:pt x="6453296" y="2755026"/>
                  <a:pt x="6438081" y="2758647"/>
                </a:cubicBezTo>
                <a:cubicBezTo>
                  <a:pt x="6320695" y="2787631"/>
                  <a:pt x="6223598" y="2850671"/>
                  <a:pt x="6143167" y="2939796"/>
                </a:cubicBezTo>
                <a:cubicBezTo>
                  <a:pt x="6127950" y="2956464"/>
                  <a:pt x="6112735" y="2971680"/>
                  <a:pt x="6097518" y="2988345"/>
                </a:cubicBezTo>
                <a:cubicBezTo>
                  <a:pt x="6088098" y="2998490"/>
                  <a:pt x="6082300" y="2996316"/>
                  <a:pt x="6074329" y="2985448"/>
                </a:cubicBezTo>
                <a:cubicBezTo>
                  <a:pt x="6037376" y="2931828"/>
                  <a:pt x="6039549" y="2910813"/>
                  <a:pt x="6088098" y="2866614"/>
                </a:cubicBezTo>
                <a:cubicBezTo>
                  <a:pt x="6164905" y="2797050"/>
                  <a:pt x="6250409" y="2746329"/>
                  <a:pt x="6353303" y="2728215"/>
                </a:cubicBezTo>
                <a:cubicBezTo>
                  <a:pt x="6378664" y="2723505"/>
                  <a:pt x="6403662" y="2722417"/>
                  <a:pt x="6425943" y="2724681"/>
                </a:cubicBezTo>
                <a:close/>
                <a:moveTo>
                  <a:pt x="6603290" y="2738357"/>
                </a:moveTo>
                <a:cubicBezTo>
                  <a:pt x="6639520" y="2746329"/>
                  <a:pt x="6665605" y="2768792"/>
                  <a:pt x="6688068" y="2796325"/>
                </a:cubicBezTo>
                <a:cubicBezTo>
                  <a:pt x="6739514" y="2860091"/>
                  <a:pt x="6764875" y="2935450"/>
                  <a:pt x="6781541" y="3014430"/>
                </a:cubicBezTo>
                <a:cubicBezTo>
                  <a:pt x="6808351" y="3142685"/>
                  <a:pt x="6790235" y="3265869"/>
                  <a:pt x="6740964" y="3387602"/>
                </a:cubicBezTo>
                <a:cubicBezTo>
                  <a:pt x="6673577" y="3553534"/>
                  <a:pt x="6574304" y="3691933"/>
                  <a:pt x="6422863" y="3789755"/>
                </a:cubicBezTo>
                <a:cubicBezTo>
                  <a:pt x="6328666" y="3849896"/>
                  <a:pt x="6227945" y="3883228"/>
                  <a:pt x="6115631" y="3854970"/>
                </a:cubicBezTo>
                <a:cubicBezTo>
                  <a:pt x="6046795" y="3836852"/>
                  <a:pt x="5991001" y="3797726"/>
                  <a:pt x="5944626" y="3744105"/>
                </a:cubicBezTo>
                <a:cubicBezTo>
                  <a:pt x="5955497" y="3736135"/>
                  <a:pt x="5960567" y="3744828"/>
                  <a:pt x="5965639" y="3749178"/>
                </a:cubicBezTo>
                <a:cubicBezTo>
                  <a:pt x="6100416" y="3858592"/>
                  <a:pt x="6250408" y="3852070"/>
                  <a:pt x="6399677" y="3755697"/>
                </a:cubicBezTo>
                <a:cubicBezTo>
                  <a:pt x="6572856" y="3642660"/>
                  <a:pt x="6693141" y="3485422"/>
                  <a:pt x="6736616" y="3277462"/>
                </a:cubicBezTo>
                <a:cubicBezTo>
                  <a:pt x="6757629" y="3176741"/>
                  <a:pt x="6759078" y="3074572"/>
                  <a:pt x="6743863" y="2973128"/>
                </a:cubicBezTo>
                <a:cubicBezTo>
                  <a:pt x="6729371" y="2876031"/>
                  <a:pt x="6683721" y="2797051"/>
                  <a:pt x="6603290" y="2738357"/>
                </a:cubicBezTo>
                <a:close/>
                <a:moveTo>
                  <a:pt x="4730918" y="2462016"/>
                </a:moveTo>
                <a:cubicBezTo>
                  <a:pt x="4696862" y="2453412"/>
                  <a:pt x="4659907" y="2456128"/>
                  <a:pt x="4625852" y="2471707"/>
                </a:cubicBezTo>
                <a:cubicBezTo>
                  <a:pt x="4606288" y="2481126"/>
                  <a:pt x="4604112" y="2493445"/>
                  <a:pt x="4617155" y="2510111"/>
                </a:cubicBezTo>
                <a:cubicBezTo>
                  <a:pt x="4625852" y="2520980"/>
                  <a:pt x="4640344" y="2531848"/>
                  <a:pt x="4637445" y="2545617"/>
                </a:cubicBezTo>
                <a:cubicBezTo>
                  <a:pt x="4633098" y="2565181"/>
                  <a:pt x="4645414" y="2566630"/>
                  <a:pt x="4658458" y="2570253"/>
                </a:cubicBezTo>
                <a:cubicBezTo>
                  <a:pt x="4604837" y="2626048"/>
                  <a:pt x="4569332" y="2690537"/>
                  <a:pt x="4532377" y="2754302"/>
                </a:cubicBezTo>
                <a:cubicBezTo>
                  <a:pt x="4439628" y="2914440"/>
                  <a:pt x="4347604" y="3075303"/>
                  <a:pt x="4257028" y="3236162"/>
                </a:cubicBezTo>
                <a:cubicBezTo>
                  <a:pt x="4170076" y="3390504"/>
                  <a:pt x="4084572" y="3544841"/>
                  <a:pt x="4004867" y="3702804"/>
                </a:cubicBezTo>
                <a:cubicBezTo>
                  <a:pt x="3996895" y="3718749"/>
                  <a:pt x="3987476" y="3734690"/>
                  <a:pt x="3994722" y="3754253"/>
                </a:cubicBezTo>
                <a:cubicBezTo>
                  <a:pt x="3997621" y="3762948"/>
                  <a:pt x="4002693" y="3770919"/>
                  <a:pt x="4012838" y="3772370"/>
                </a:cubicBezTo>
                <a:cubicBezTo>
                  <a:pt x="4022257" y="3773819"/>
                  <a:pt x="4028055" y="3768021"/>
                  <a:pt x="4032402" y="3760773"/>
                </a:cubicBezTo>
                <a:cubicBezTo>
                  <a:pt x="4043995" y="3741935"/>
                  <a:pt x="4056314" y="3723821"/>
                  <a:pt x="4067184" y="3704256"/>
                </a:cubicBezTo>
                <a:cubicBezTo>
                  <a:pt x="4188192" y="3486875"/>
                  <a:pt x="4313547" y="3272395"/>
                  <a:pt x="4438903" y="3057912"/>
                </a:cubicBezTo>
                <a:cubicBezTo>
                  <a:pt x="4514987" y="2926759"/>
                  <a:pt x="4592519" y="2796330"/>
                  <a:pt x="4660631" y="2660827"/>
                </a:cubicBezTo>
                <a:cubicBezTo>
                  <a:pt x="4673675" y="2634742"/>
                  <a:pt x="4693240" y="2610831"/>
                  <a:pt x="4688167" y="2578948"/>
                </a:cubicBezTo>
                <a:cubicBezTo>
                  <a:pt x="4687442" y="2573875"/>
                  <a:pt x="4691066" y="2568803"/>
                  <a:pt x="4696862" y="2568080"/>
                </a:cubicBezTo>
                <a:cubicBezTo>
                  <a:pt x="4702659" y="2567355"/>
                  <a:pt x="4706281" y="2571702"/>
                  <a:pt x="4708455" y="2576049"/>
                </a:cubicBezTo>
                <a:cubicBezTo>
                  <a:pt x="4710628" y="2580398"/>
                  <a:pt x="4712079" y="2585468"/>
                  <a:pt x="4712079" y="2590541"/>
                </a:cubicBezTo>
                <a:cubicBezTo>
                  <a:pt x="4714252" y="2619525"/>
                  <a:pt x="4728744" y="2617352"/>
                  <a:pt x="4745410" y="2602859"/>
                </a:cubicBezTo>
                <a:cubicBezTo>
                  <a:pt x="4770047" y="2581847"/>
                  <a:pt x="4793235" y="2559383"/>
                  <a:pt x="4817147" y="2537646"/>
                </a:cubicBezTo>
                <a:cubicBezTo>
                  <a:pt x="4823667" y="2531849"/>
                  <a:pt x="4824392" y="2528227"/>
                  <a:pt x="4818595" y="2520256"/>
                </a:cubicBezTo>
                <a:cubicBezTo>
                  <a:pt x="4796133" y="2490547"/>
                  <a:pt x="4764974" y="2470621"/>
                  <a:pt x="4730918" y="2462016"/>
                </a:cubicBezTo>
                <a:close/>
                <a:moveTo>
                  <a:pt x="5827069" y="2601396"/>
                </a:moveTo>
                <a:cubicBezTo>
                  <a:pt x="5844357" y="2603219"/>
                  <a:pt x="5860027" y="2609197"/>
                  <a:pt x="5871439" y="2620247"/>
                </a:cubicBezTo>
                <a:cubicBezTo>
                  <a:pt x="5808399" y="2607204"/>
                  <a:pt x="5762026" y="2631841"/>
                  <a:pt x="5723621" y="2678215"/>
                </a:cubicBezTo>
                <a:cubicBezTo>
                  <a:pt x="5718548" y="2684736"/>
                  <a:pt x="5711302" y="2694155"/>
                  <a:pt x="5701160" y="2689083"/>
                </a:cubicBezTo>
                <a:cubicBezTo>
                  <a:pt x="5694637" y="2686184"/>
                  <a:pt x="5697536" y="2678938"/>
                  <a:pt x="5698984" y="2672417"/>
                </a:cubicBezTo>
                <a:cubicBezTo>
                  <a:pt x="5708767" y="2627856"/>
                  <a:pt x="5775203" y="2595928"/>
                  <a:pt x="5827069" y="2601396"/>
                </a:cubicBezTo>
                <a:close/>
                <a:moveTo>
                  <a:pt x="5413131" y="2420510"/>
                </a:moveTo>
                <a:cubicBezTo>
                  <a:pt x="5401310" y="2423160"/>
                  <a:pt x="5391936" y="2439464"/>
                  <a:pt x="5383784" y="2449247"/>
                </a:cubicBezTo>
                <a:cubicBezTo>
                  <a:pt x="5298280" y="2554311"/>
                  <a:pt x="5219299" y="2664452"/>
                  <a:pt x="5160607" y="2787634"/>
                </a:cubicBezTo>
                <a:cubicBezTo>
                  <a:pt x="5077279" y="2962263"/>
                  <a:pt x="5027280" y="3147762"/>
                  <a:pt x="4977284" y="3333259"/>
                </a:cubicBezTo>
                <a:cubicBezTo>
                  <a:pt x="4957719" y="3405721"/>
                  <a:pt x="4937430" y="3477454"/>
                  <a:pt x="4930183" y="3553541"/>
                </a:cubicBezTo>
                <a:cubicBezTo>
                  <a:pt x="4933082" y="3574552"/>
                  <a:pt x="4930184" y="3606435"/>
                  <a:pt x="4953369" y="3609333"/>
                </a:cubicBezTo>
                <a:cubicBezTo>
                  <a:pt x="4974385" y="3612228"/>
                  <a:pt x="4972934" y="3579623"/>
                  <a:pt x="4980180" y="3561507"/>
                </a:cubicBezTo>
                <a:cubicBezTo>
                  <a:pt x="4982356" y="3554987"/>
                  <a:pt x="4983804" y="3548466"/>
                  <a:pt x="4985253" y="3541220"/>
                </a:cubicBezTo>
                <a:cubicBezTo>
                  <a:pt x="5004094" y="3452818"/>
                  <a:pt x="5027280" y="3365867"/>
                  <a:pt x="5049743" y="3278914"/>
                </a:cubicBezTo>
                <a:cubicBezTo>
                  <a:pt x="5120755" y="3005738"/>
                  <a:pt x="5229445" y="2749230"/>
                  <a:pt x="5395377" y="2518807"/>
                </a:cubicBezTo>
                <a:cubicBezTo>
                  <a:pt x="5404798" y="2504315"/>
                  <a:pt x="5414218" y="2489823"/>
                  <a:pt x="5420739" y="2473881"/>
                </a:cubicBezTo>
                <a:cubicBezTo>
                  <a:pt x="5427259" y="2457941"/>
                  <a:pt x="5446824" y="2436203"/>
                  <a:pt x="5425812" y="2423159"/>
                </a:cubicBezTo>
                <a:cubicBezTo>
                  <a:pt x="5421283" y="2420261"/>
                  <a:pt x="5417071" y="2419627"/>
                  <a:pt x="5413131" y="2420510"/>
                </a:cubicBezTo>
                <a:close/>
                <a:moveTo>
                  <a:pt x="5150461" y="1943745"/>
                </a:moveTo>
                <a:cubicBezTo>
                  <a:pt x="5146114" y="1945104"/>
                  <a:pt x="5141766" y="1948183"/>
                  <a:pt x="5138143" y="1949995"/>
                </a:cubicBezTo>
                <a:cubicBezTo>
                  <a:pt x="5080900" y="1978978"/>
                  <a:pt x="5028005" y="2014485"/>
                  <a:pt x="4985253" y="2063033"/>
                </a:cubicBezTo>
                <a:cubicBezTo>
                  <a:pt x="4899026" y="2161578"/>
                  <a:pt x="4825840" y="2269545"/>
                  <a:pt x="4753381" y="2378235"/>
                </a:cubicBezTo>
                <a:cubicBezTo>
                  <a:pt x="4748308" y="2385480"/>
                  <a:pt x="4744685" y="2393450"/>
                  <a:pt x="4741062" y="2402146"/>
                </a:cubicBezTo>
                <a:cubicBezTo>
                  <a:pt x="4731643" y="2425333"/>
                  <a:pt x="4747583" y="2448521"/>
                  <a:pt x="4775119" y="2447070"/>
                </a:cubicBezTo>
                <a:cubicBezTo>
                  <a:pt x="4794683" y="2442000"/>
                  <a:pt x="4804103" y="2423159"/>
                  <a:pt x="4815696" y="2407219"/>
                </a:cubicBezTo>
                <a:cubicBezTo>
                  <a:pt x="4916417" y="2265195"/>
                  <a:pt x="5014236" y="2121002"/>
                  <a:pt x="5135969" y="1996369"/>
                </a:cubicBezTo>
                <a:cubicBezTo>
                  <a:pt x="5143941" y="1988398"/>
                  <a:pt x="5149738" y="1978978"/>
                  <a:pt x="5156259" y="1969559"/>
                </a:cubicBezTo>
                <a:cubicBezTo>
                  <a:pt x="5160606" y="1963038"/>
                  <a:pt x="5167852" y="1955067"/>
                  <a:pt x="5162780" y="1947821"/>
                </a:cubicBezTo>
                <a:cubicBezTo>
                  <a:pt x="5159157" y="1942749"/>
                  <a:pt x="5154809" y="1942386"/>
                  <a:pt x="5150461" y="1943745"/>
                </a:cubicBezTo>
                <a:close/>
                <a:moveTo>
                  <a:pt x="6701653" y="2065839"/>
                </a:moveTo>
                <a:cubicBezTo>
                  <a:pt x="6766867" y="2072089"/>
                  <a:pt x="6831176" y="2088029"/>
                  <a:pt x="6893854" y="2115201"/>
                </a:cubicBezTo>
                <a:cubicBezTo>
                  <a:pt x="6936605" y="2133317"/>
                  <a:pt x="6975008" y="2157954"/>
                  <a:pt x="7007616" y="2192735"/>
                </a:cubicBezTo>
                <a:cubicBezTo>
                  <a:pt x="6996024" y="2200705"/>
                  <a:pt x="6989500" y="2194184"/>
                  <a:pt x="6982255" y="2191285"/>
                </a:cubicBezTo>
                <a:cubicBezTo>
                  <a:pt x="6778642" y="2113753"/>
                  <a:pt x="6575029" y="2105782"/>
                  <a:pt x="6371416" y="2191284"/>
                </a:cubicBezTo>
                <a:cubicBezTo>
                  <a:pt x="6258377" y="2238385"/>
                  <a:pt x="6152586" y="2296353"/>
                  <a:pt x="6056938" y="2376058"/>
                </a:cubicBezTo>
                <a:cubicBezTo>
                  <a:pt x="5995348" y="2427506"/>
                  <a:pt x="5939554" y="2485474"/>
                  <a:pt x="5877237" y="2536920"/>
                </a:cubicBezTo>
                <a:cubicBezTo>
                  <a:pt x="5869991" y="2543441"/>
                  <a:pt x="5862745" y="2559382"/>
                  <a:pt x="5851152" y="2550687"/>
                </a:cubicBezTo>
                <a:cubicBezTo>
                  <a:pt x="5839558" y="2541268"/>
                  <a:pt x="5832312" y="2526775"/>
                  <a:pt x="5838833" y="2510833"/>
                </a:cubicBezTo>
                <a:cubicBezTo>
                  <a:pt x="5844631" y="2495618"/>
                  <a:pt x="5854050" y="2481849"/>
                  <a:pt x="5864195" y="2469531"/>
                </a:cubicBezTo>
                <a:cubicBezTo>
                  <a:pt x="5932308" y="2387651"/>
                  <a:pt x="6014913" y="2323162"/>
                  <a:pt x="6100416" y="2261571"/>
                </a:cubicBezTo>
                <a:cubicBezTo>
                  <a:pt x="6222872" y="2173894"/>
                  <a:pt x="6354026" y="2100709"/>
                  <a:pt x="6504018" y="2074624"/>
                </a:cubicBezTo>
                <a:cubicBezTo>
                  <a:pt x="6570319" y="2063031"/>
                  <a:pt x="6636439" y="2059590"/>
                  <a:pt x="6701653" y="2065839"/>
                </a:cubicBezTo>
                <a:close/>
                <a:moveTo>
                  <a:pt x="3501005" y="1621933"/>
                </a:moveTo>
                <a:cubicBezTo>
                  <a:pt x="3492944" y="1621932"/>
                  <a:pt x="3483523" y="1623925"/>
                  <a:pt x="3475915" y="1625375"/>
                </a:cubicBezTo>
                <a:cubicBezTo>
                  <a:pt x="3403454" y="1640592"/>
                  <a:pt x="3340414" y="1676097"/>
                  <a:pt x="3282446" y="1721746"/>
                </a:cubicBezTo>
                <a:cubicBezTo>
                  <a:pt x="3184625" y="1799278"/>
                  <a:pt x="3074485" y="1849277"/>
                  <a:pt x="2952028" y="1873188"/>
                </a:cubicBezTo>
                <a:cubicBezTo>
                  <a:pt x="2911451" y="1881160"/>
                  <a:pt x="2870147" y="1886229"/>
                  <a:pt x="2829567" y="1870289"/>
                </a:cubicBezTo>
                <a:cubicBezTo>
                  <a:pt x="2791166" y="1855072"/>
                  <a:pt x="2786092" y="1821016"/>
                  <a:pt x="2817247" y="1794930"/>
                </a:cubicBezTo>
                <a:cubicBezTo>
                  <a:pt x="2831743" y="1782613"/>
                  <a:pt x="2849134" y="1773918"/>
                  <a:pt x="2866525" y="1765946"/>
                </a:cubicBezTo>
                <a:cubicBezTo>
                  <a:pt x="2920870" y="1742035"/>
                  <a:pt x="2978113" y="1731165"/>
                  <a:pt x="3037532" y="1730442"/>
                </a:cubicBezTo>
                <a:cubicBezTo>
                  <a:pt x="3073037" y="1729717"/>
                  <a:pt x="3107818" y="1724644"/>
                  <a:pt x="3138974" y="1705080"/>
                </a:cubicBezTo>
                <a:cubicBezTo>
                  <a:pt x="3147669" y="1700008"/>
                  <a:pt x="3157091" y="1692037"/>
                  <a:pt x="3154915" y="1681168"/>
                </a:cubicBezTo>
                <a:cubicBezTo>
                  <a:pt x="3152018" y="1668850"/>
                  <a:pt x="3138975" y="1670298"/>
                  <a:pt x="3129556" y="1669576"/>
                </a:cubicBezTo>
                <a:cubicBezTo>
                  <a:pt x="3078108" y="1667402"/>
                  <a:pt x="3026662" y="1669575"/>
                  <a:pt x="2975214" y="1672472"/>
                </a:cubicBezTo>
                <a:cubicBezTo>
                  <a:pt x="2801310" y="1682617"/>
                  <a:pt x="2627406" y="1691313"/>
                  <a:pt x="2453500" y="1688414"/>
                </a:cubicBezTo>
                <a:cubicBezTo>
                  <a:pt x="2399156" y="1687689"/>
                  <a:pt x="2347710" y="1676096"/>
                  <a:pt x="2299162" y="1650011"/>
                </a:cubicBezTo>
                <a:cubicBezTo>
                  <a:pt x="2265831" y="1631895"/>
                  <a:pt x="2232497" y="1616678"/>
                  <a:pt x="2199167" y="1600012"/>
                </a:cubicBezTo>
                <a:cubicBezTo>
                  <a:pt x="2196993" y="1602186"/>
                  <a:pt x="2195544" y="1603636"/>
                  <a:pt x="2193369" y="1605810"/>
                </a:cubicBezTo>
                <a:cubicBezTo>
                  <a:pt x="2198442" y="1614504"/>
                  <a:pt x="2202065" y="1623924"/>
                  <a:pt x="2207863" y="1631895"/>
                </a:cubicBezTo>
                <a:cubicBezTo>
                  <a:pt x="2262932" y="1712325"/>
                  <a:pt x="2325972" y="1785511"/>
                  <a:pt x="2403504" y="1847102"/>
                </a:cubicBezTo>
                <a:cubicBezTo>
                  <a:pt x="2456399" y="1889128"/>
                  <a:pt x="2515818" y="1918837"/>
                  <a:pt x="2582480" y="1931880"/>
                </a:cubicBezTo>
                <a:cubicBezTo>
                  <a:pt x="2725226" y="1960140"/>
                  <a:pt x="2869421" y="1962313"/>
                  <a:pt x="3014343" y="1951445"/>
                </a:cubicBezTo>
                <a:cubicBezTo>
                  <a:pt x="3061443" y="1948547"/>
                  <a:pt x="3102020" y="1930430"/>
                  <a:pt x="3140423" y="1903621"/>
                </a:cubicBezTo>
                <a:cubicBezTo>
                  <a:pt x="3186076" y="1871738"/>
                  <a:pt x="3227375" y="1834785"/>
                  <a:pt x="3269402" y="1797829"/>
                </a:cubicBezTo>
                <a:cubicBezTo>
                  <a:pt x="3335341" y="1739861"/>
                  <a:pt x="3403453" y="1686964"/>
                  <a:pt x="3486784" y="1655807"/>
                </a:cubicBezTo>
                <a:cubicBezTo>
                  <a:pt x="3499103" y="1651460"/>
                  <a:pt x="3523014" y="1647113"/>
                  <a:pt x="3517942" y="1630447"/>
                </a:cubicBezTo>
                <a:cubicBezTo>
                  <a:pt x="3515768" y="1623925"/>
                  <a:pt x="3509065" y="1621932"/>
                  <a:pt x="3501005" y="1621933"/>
                </a:cubicBezTo>
                <a:close/>
                <a:moveTo>
                  <a:pt x="5151277" y="1588142"/>
                </a:moveTo>
                <a:cubicBezTo>
                  <a:pt x="5155896" y="1588052"/>
                  <a:pt x="5160244" y="1589138"/>
                  <a:pt x="5163506" y="1592761"/>
                </a:cubicBezTo>
                <a:cubicBezTo>
                  <a:pt x="5170026" y="1600732"/>
                  <a:pt x="5160607" y="1607253"/>
                  <a:pt x="5156260" y="1613774"/>
                </a:cubicBezTo>
                <a:cubicBezTo>
                  <a:pt x="5144667" y="1631890"/>
                  <a:pt x="5151913" y="1649281"/>
                  <a:pt x="5158433" y="1665946"/>
                </a:cubicBezTo>
                <a:cubicBezTo>
                  <a:pt x="5193938" y="1752898"/>
                  <a:pt x="5239588" y="1835503"/>
                  <a:pt x="5288136" y="1915934"/>
                </a:cubicBezTo>
                <a:cubicBezTo>
                  <a:pt x="5309874" y="1952164"/>
                  <a:pt x="5333062" y="1987669"/>
                  <a:pt x="5355525" y="2023898"/>
                </a:cubicBezTo>
                <a:cubicBezTo>
                  <a:pt x="5386683" y="2073897"/>
                  <a:pt x="5388131" y="2074620"/>
                  <a:pt x="5449723" y="2053608"/>
                </a:cubicBezTo>
                <a:cubicBezTo>
                  <a:pt x="5427260" y="2078244"/>
                  <a:pt x="5409869" y="2096358"/>
                  <a:pt x="5393204" y="2115200"/>
                </a:cubicBezTo>
                <a:cubicBezTo>
                  <a:pt x="5383059" y="2126067"/>
                  <a:pt x="5376538" y="2127518"/>
                  <a:pt x="5368567" y="2113026"/>
                </a:cubicBezTo>
                <a:cubicBezTo>
                  <a:pt x="5290309" y="1970278"/>
                  <a:pt x="5204808" y="1831156"/>
                  <a:pt x="5136695" y="1683337"/>
                </a:cubicBezTo>
                <a:cubicBezTo>
                  <a:pt x="5127999" y="1663047"/>
                  <a:pt x="5119305" y="1642758"/>
                  <a:pt x="5117856" y="1620297"/>
                </a:cubicBezTo>
                <a:cubicBezTo>
                  <a:pt x="5117131" y="1605080"/>
                  <a:pt x="5121478" y="1594210"/>
                  <a:pt x="5137419" y="1590588"/>
                </a:cubicBezTo>
                <a:cubicBezTo>
                  <a:pt x="5141767" y="1589501"/>
                  <a:pt x="5146658" y="1588233"/>
                  <a:pt x="5151277" y="1588142"/>
                </a:cubicBezTo>
                <a:close/>
                <a:moveTo>
                  <a:pt x="4517160" y="1479728"/>
                </a:moveTo>
                <a:cubicBezTo>
                  <a:pt x="4393253" y="1459439"/>
                  <a:pt x="4271520" y="1473931"/>
                  <a:pt x="4150517" y="1502193"/>
                </a:cubicBezTo>
                <a:cubicBezTo>
                  <a:pt x="3890387" y="1563060"/>
                  <a:pt x="3654891" y="1679719"/>
                  <a:pt x="3429540" y="1819567"/>
                </a:cubicBezTo>
                <a:cubicBezTo>
                  <a:pt x="3110717" y="2018833"/>
                  <a:pt x="2852033" y="2286211"/>
                  <a:pt x="2594074" y="2555038"/>
                </a:cubicBezTo>
                <a:cubicBezTo>
                  <a:pt x="2546250" y="2605035"/>
                  <a:pt x="2531032" y="2663728"/>
                  <a:pt x="2540455" y="2731116"/>
                </a:cubicBezTo>
                <a:cubicBezTo>
                  <a:pt x="2560017" y="2862994"/>
                  <a:pt x="2533932" y="2982553"/>
                  <a:pt x="2440459" y="3082550"/>
                </a:cubicBezTo>
                <a:cubicBezTo>
                  <a:pt x="2426690" y="3097040"/>
                  <a:pt x="2417270" y="3115155"/>
                  <a:pt x="2406403" y="3132546"/>
                </a:cubicBezTo>
                <a:cubicBezTo>
                  <a:pt x="2402778" y="3138343"/>
                  <a:pt x="2397707" y="3145589"/>
                  <a:pt x="2404229" y="3152109"/>
                </a:cubicBezTo>
                <a:cubicBezTo>
                  <a:pt x="2410750" y="3158629"/>
                  <a:pt x="2417271" y="3153558"/>
                  <a:pt x="2423793" y="3151383"/>
                </a:cubicBezTo>
                <a:cubicBezTo>
                  <a:pt x="2452778" y="3139790"/>
                  <a:pt x="2478863" y="3121678"/>
                  <a:pt x="2504222" y="3103563"/>
                </a:cubicBezTo>
                <a:cubicBezTo>
                  <a:pt x="2655663" y="2995594"/>
                  <a:pt x="2801311" y="2879659"/>
                  <a:pt x="2947681" y="2764448"/>
                </a:cubicBezTo>
                <a:cubicBezTo>
                  <a:pt x="3081731" y="2659381"/>
                  <a:pt x="3220855" y="2563009"/>
                  <a:pt x="3374471" y="2488374"/>
                </a:cubicBezTo>
                <a:cubicBezTo>
                  <a:pt x="3686774" y="2337659"/>
                  <a:pt x="4020089" y="2276067"/>
                  <a:pt x="4362096" y="2252155"/>
                </a:cubicBezTo>
                <a:cubicBezTo>
                  <a:pt x="4485277" y="2243458"/>
                  <a:pt x="4608461" y="2242010"/>
                  <a:pt x="4731643" y="2228965"/>
                </a:cubicBezTo>
                <a:cubicBezTo>
                  <a:pt x="4807727" y="2220997"/>
                  <a:pt x="4852651" y="2181142"/>
                  <a:pt x="4877288" y="2111582"/>
                </a:cubicBezTo>
                <a:cubicBezTo>
                  <a:pt x="4896127" y="2057235"/>
                  <a:pt x="4901924" y="2001441"/>
                  <a:pt x="4901200" y="1940575"/>
                </a:cubicBezTo>
                <a:cubicBezTo>
                  <a:pt x="4901925" y="1897099"/>
                  <a:pt x="4901925" y="1849276"/>
                  <a:pt x="4879462" y="1805075"/>
                </a:cubicBezTo>
                <a:cubicBezTo>
                  <a:pt x="4837434" y="1722470"/>
                  <a:pt x="4786712" y="1646386"/>
                  <a:pt x="4720050" y="1581172"/>
                </a:cubicBezTo>
                <a:cubicBezTo>
                  <a:pt x="4663530" y="1525378"/>
                  <a:pt x="4595418" y="1492772"/>
                  <a:pt x="4517160" y="1479728"/>
                </a:cubicBezTo>
                <a:close/>
                <a:moveTo>
                  <a:pt x="5180080" y="1538149"/>
                </a:moveTo>
                <a:cubicBezTo>
                  <a:pt x="5156440" y="1534436"/>
                  <a:pt x="5131985" y="1538783"/>
                  <a:pt x="5111335" y="1551463"/>
                </a:cubicBezTo>
                <a:cubicBezTo>
                  <a:pt x="5070756" y="1576100"/>
                  <a:pt x="5059888" y="1617402"/>
                  <a:pt x="5079453" y="1671748"/>
                </a:cubicBezTo>
                <a:cubicBezTo>
                  <a:pt x="5096843" y="1716672"/>
                  <a:pt x="5120755" y="1759425"/>
                  <a:pt x="5144666" y="1801451"/>
                </a:cubicBezTo>
                <a:cubicBezTo>
                  <a:pt x="5224372" y="1943474"/>
                  <a:pt x="5318570" y="2077524"/>
                  <a:pt x="5374364" y="2234037"/>
                </a:cubicBezTo>
                <a:cubicBezTo>
                  <a:pt x="5399726" y="2305049"/>
                  <a:pt x="5448275" y="2368090"/>
                  <a:pt x="5491025" y="2431856"/>
                </a:cubicBezTo>
                <a:cubicBezTo>
                  <a:pt x="5550444" y="2520981"/>
                  <a:pt x="5607686" y="2611557"/>
                  <a:pt x="5653336" y="2708653"/>
                </a:cubicBezTo>
                <a:cubicBezTo>
                  <a:pt x="5666379" y="2736187"/>
                  <a:pt x="5670726" y="2766620"/>
                  <a:pt x="5709130" y="2770243"/>
                </a:cubicBezTo>
                <a:cubicBezTo>
                  <a:pt x="5715651" y="2770968"/>
                  <a:pt x="5723622" y="2778939"/>
                  <a:pt x="5727246" y="2785459"/>
                </a:cubicBezTo>
                <a:cubicBezTo>
                  <a:pt x="5759129" y="2840529"/>
                  <a:pt x="5789561" y="2896323"/>
                  <a:pt x="5815646" y="2954291"/>
                </a:cubicBezTo>
                <a:cubicBezTo>
                  <a:pt x="5815646" y="2955016"/>
                  <a:pt x="5814198" y="2957190"/>
                  <a:pt x="5812025" y="2961537"/>
                </a:cubicBezTo>
                <a:cubicBezTo>
                  <a:pt x="5785939" y="2917338"/>
                  <a:pt x="5760577" y="2875311"/>
                  <a:pt x="5734492" y="2833283"/>
                </a:cubicBezTo>
                <a:cubicBezTo>
                  <a:pt x="5693913" y="2766621"/>
                  <a:pt x="5691016" y="2765896"/>
                  <a:pt x="5649714" y="2833283"/>
                </a:cubicBezTo>
                <a:cubicBezTo>
                  <a:pt x="5505517" y="3070953"/>
                  <a:pt x="5415667" y="3325290"/>
                  <a:pt x="5412044" y="3606434"/>
                </a:cubicBezTo>
                <a:cubicBezTo>
                  <a:pt x="5409869" y="3758599"/>
                  <a:pt x="5404799" y="3912217"/>
                  <a:pt x="5440304" y="4062206"/>
                </a:cubicBezTo>
                <a:cubicBezTo>
                  <a:pt x="5455521" y="4126691"/>
                  <a:pt x="5475809" y="4190457"/>
                  <a:pt x="5493925" y="4254222"/>
                </a:cubicBezTo>
                <a:cubicBezTo>
                  <a:pt x="5492475" y="4255670"/>
                  <a:pt x="5491026" y="4256395"/>
                  <a:pt x="5489578" y="4257120"/>
                </a:cubicBezTo>
                <a:cubicBezTo>
                  <a:pt x="5487402" y="4254222"/>
                  <a:pt x="5484505" y="4251323"/>
                  <a:pt x="5483055" y="4247701"/>
                </a:cubicBezTo>
                <a:cubicBezTo>
                  <a:pt x="5425087" y="4114375"/>
                  <a:pt x="5375814" y="3978156"/>
                  <a:pt x="5365670" y="3832509"/>
                </a:cubicBezTo>
                <a:cubicBezTo>
                  <a:pt x="5356251" y="3691212"/>
                  <a:pt x="5349005" y="3549189"/>
                  <a:pt x="5374364" y="3408617"/>
                </a:cubicBezTo>
                <a:cubicBezTo>
                  <a:pt x="5397553" y="3280362"/>
                  <a:pt x="5441751" y="3157181"/>
                  <a:pt x="5491025" y="3036173"/>
                </a:cubicBezTo>
                <a:cubicBezTo>
                  <a:pt x="5506965" y="2995594"/>
                  <a:pt x="5524356" y="2955742"/>
                  <a:pt x="5554791" y="2923134"/>
                </a:cubicBezTo>
                <a:cubicBezTo>
                  <a:pt x="5564936" y="2912992"/>
                  <a:pt x="5572905" y="2899222"/>
                  <a:pt x="5570008" y="2884730"/>
                </a:cubicBezTo>
                <a:cubicBezTo>
                  <a:pt x="5565659" y="2860094"/>
                  <a:pt x="5576529" y="2841980"/>
                  <a:pt x="5590296" y="2823863"/>
                </a:cubicBezTo>
                <a:cubicBezTo>
                  <a:pt x="5648989" y="2746331"/>
                  <a:pt x="5648989" y="2734738"/>
                  <a:pt x="5599715" y="2650684"/>
                </a:cubicBezTo>
                <a:cubicBezTo>
                  <a:pt x="5598267" y="2647785"/>
                  <a:pt x="5595368" y="2644162"/>
                  <a:pt x="5593919" y="2640541"/>
                </a:cubicBezTo>
                <a:cubicBezTo>
                  <a:pt x="5584500" y="2618803"/>
                  <a:pt x="5577254" y="2619526"/>
                  <a:pt x="5563485" y="2639090"/>
                </a:cubicBezTo>
                <a:cubicBezTo>
                  <a:pt x="5470013" y="2771693"/>
                  <a:pt x="5406247" y="2919512"/>
                  <a:pt x="5351901" y="3070953"/>
                </a:cubicBezTo>
                <a:cubicBezTo>
                  <a:pt x="5243937" y="3372387"/>
                  <a:pt x="5199736" y="3682515"/>
                  <a:pt x="5277994" y="3995545"/>
                </a:cubicBezTo>
                <a:cubicBezTo>
                  <a:pt x="5358425" y="4317987"/>
                  <a:pt x="5544647" y="4548410"/>
                  <a:pt x="5895353" y="4604204"/>
                </a:cubicBezTo>
                <a:cubicBezTo>
                  <a:pt x="5936655" y="4610725"/>
                  <a:pt x="5977235" y="4615797"/>
                  <a:pt x="6019260" y="4611450"/>
                </a:cubicBezTo>
                <a:cubicBezTo>
                  <a:pt x="6277944" y="4583914"/>
                  <a:pt x="6499673" y="4472326"/>
                  <a:pt x="6691690" y="4302044"/>
                </a:cubicBezTo>
                <a:cubicBezTo>
                  <a:pt x="7115583" y="3925258"/>
                  <a:pt x="7332963" y="3448471"/>
                  <a:pt x="7360498" y="2885455"/>
                </a:cubicBezTo>
                <a:cubicBezTo>
                  <a:pt x="7372091" y="2647787"/>
                  <a:pt x="7317022" y="2423884"/>
                  <a:pt x="7176449" y="2225344"/>
                </a:cubicBezTo>
                <a:cubicBezTo>
                  <a:pt x="7007616" y="1986949"/>
                  <a:pt x="6776470" y="1901446"/>
                  <a:pt x="6493875" y="1945647"/>
                </a:cubicBezTo>
                <a:cubicBezTo>
                  <a:pt x="6314898" y="1973906"/>
                  <a:pt x="6156935" y="2056511"/>
                  <a:pt x="6010564" y="2160853"/>
                </a:cubicBezTo>
                <a:cubicBezTo>
                  <a:pt x="5932307" y="2216647"/>
                  <a:pt x="5863472" y="2284037"/>
                  <a:pt x="5790287" y="2346352"/>
                </a:cubicBezTo>
                <a:cubicBezTo>
                  <a:pt x="5758403" y="2373162"/>
                  <a:pt x="5758404" y="2372437"/>
                  <a:pt x="5736666" y="2336932"/>
                </a:cubicBezTo>
                <a:cubicBezTo>
                  <a:pt x="5680146" y="2243457"/>
                  <a:pt x="5630872" y="2145638"/>
                  <a:pt x="5562762" y="2059409"/>
                </a:cubicBezTo>
                <a:cubicBezTo>
                  <a:pt x="5524356" y="2010861"/>
                  <a:pt x="5484505" y="1963763"/>
                  <a:pt x="5452621" y="1910866"/>
                </a:cubicBezTo>
                <a:cubicBezTo>
                  <a:pt x="5398276" y="1819567"/>
                  <a:pt x="5344655" y="1727542"/>
                  <a:pt x="5289586" y="1636967"/>
                </a:cubicBezTo>
                <a:cubicBezTo>
                  <a:pt x="5276543" y="1614503"/>
                  <a:pt x="5261327" y="1592765"/>
                  <a:pt x="5243937" y="1573201"/>
                </a:cubicBezTo>
                <a:cubicBezTo>
                  <a:pt x="5226546" y="1553638"/>
                  <a:pt x="5203721" y="1541863"/>
                  <a:pt x="5180080" y="1538149"/>
                </a:cubicBezTo>
                <a:close/>
                <a:moveTo>
                  <a:pt x="4065734" y="1367412"/>
                </a:moveTo>
                <a:cubicBezTo>
                  <a:pt x="4066459" y="1366686"/>
                  <a:pt x="4071533" y="1369586"/>
                  <a:pt x="4071532" y="1371759"/>
                </a:cubicBezTo>
                <a:cubicBezTo>
                  <a:pt x="4071531" y="1386978"/>
                  <a:pt x="4062113" y="1395671"/>
                  <a:pt x="4049795" y="1404368"/>
                </a:cubicBezTo>
                <a:cubicBezTo>
                  <a:pt x="4046174" y="1386977"/>
                  <a:pt x="4054867" y="1376106"/>
                  <a:pt x="4065734" y="1367412"/>
                </a:cubicBezTo>
                <a:close/>
                <a:moveTo>
                  <a:pt x="4281668" y="1288430"/>
                </a:moveTo>
                <a:cubicBezTo>
                  <a:pt x="4282395" y="1311616"/>
                  <a:pt x="4274424" y="1330457"/>
                  <a:pt x="4250512" y="1344949"/>
                </a:cubicBezTo>
                <a:cubicBezTo>
                  <a:pt x="4249063" y="1315240"/>
                  <a:pt x="4262831" y="1300023"/>
                  <a:pt x="4281668" y="1288430"/>
                </a:cubicBezTo>
                <a:close/>
                <a:moveTo>
                  <a:pt x="2587371" y="997472"/>
                </a:moveTo>
                <a:cubicBezTo>
                  <a:pt x="2581846" y="997099"/>
                  <a:pt x="2576321" y="998412"/>
                  <a:pt x="2570887" y="1002216"/>
                </a:cubicBezTo>
                <a:cubicBezTo>
                  <a:pt x="2547700" y="1018882"/>
                  <a:pt x="2565089" y="1049314"/>
                  <a:pt x="2571612" y="1072502"/>
                </a:cubicBezTo>
                <a:cubicBezTo>
                  <a:pt x="2595523" y="1154382"/>
                  <a:pt x="2628129" y="1232640"/>
                  <a:pt x="2659289" y="1311621"/>
                </a:cubicBezTo>
                <a:cubicBezTo>
                  <a:pt x="2667258" y="1331911"/>
                  <a:pt x="2663637" y="1343504"/>
                  <a:pt x="2647694" y="1357996"/>
                </a:cubicBezTo>
                <a:cubicBezTo>
                  <a:pt x="2615088" y="1386980"/>
                  <a:pt x="2581031" y="1414515"/>
                  <a:pt x="2555669" y="1450020"/>
                </a:cubicBezTo>
                <a:cubicBezTo>
                  <a:pt x="2528136" y="1489149"/>
                  <a:pt x="2528136" y="1522480"/>
                  <a:pt x="2558568" y="1557262"/>
                </a:cubicBezTo>
                <a:cubicBezTo>
                  <a:pt x="2576684" y="1578275"/>
                  <a:pt x="2598422" y="1596391"/>
                  <a:pt x="2619435" y="1615955"/>
                </a:cubicBezTo>
                <a:cubicBezTo>
                  <a:pt x="2625233" y="1621027"/>
                  <a:pt x="2632479" y="1628996"/>
                  <a:pt x="2640448" y="1626100"/>
                </a:cubicBezTo>
                <a:cubicBezTo>
                  <a:pt x="2652043" y="1621750"/>
                  <a:pt x="2645520" y="1610157"/>
                  <a:pt x="2645520" y="1602186"/>
                </a:cubicBezTo>
                <a:cubicBezTo>
                  <a:pt x="2645520" y="1542770"/>
                  <a:pt x="2673056" y="1507988"/>
                  <a:pt x="2732472" y="1502916"/>
                </a:cubicBezTo>
                <a:cubicBezTo>
                  <a:pt x="2817975" y="1495670"/>
                  <a:pt x="2899130" y="1471033"/>
                  <a:pt x="2980286" y="1447121"/>
                </a:cubicBezTo>
                <a:cubicBezTo>
                  <a:pt x="3119411" y="1405819"/>
                  <a:pt x="3257084" y="1356547"/>
                  <a:pt x="3399107" y="1325388"/>
                </a:cubicBezTo>
                <a:cubicBezTo>
                  <a:pt x="3415773" y="1321766"/>
                  <a:pt x="3444032" y="1305826"/>
                  <a:pt x="3443308" y="1345677"/>
                </a:cubicBezTo>
                <a:cubicBezTo>
                  <a:pt x="3443308" y="1347851"/>
                  <a:pt x="3447655" y="1350750"/>
                  <a:pt x="3449828" y="1351475"/>
                </a:cubicBezTo>
                <a:cubicBezTo>
                  <a:pt x="3480987" y="1357996"/>
                  <a:pt x="3483885" y="1385531"/>
                  <a:pt x="3490406" y="1409443"/>
                </a:cubicBezTo>
                <a:cubicBezTo>
                  <a:pt x="3505623" y="1466685"/>
                  <a:pt x="3536057" y="1514511"/>
                  <a:pt x="3578809" y="1555088"/>
                </a:cubicBezTo>
                <a:cubicBezTo>
                  <a:pt x="3584605" y="1560884"/>
                  <a:pt x="3592576" y="1569580"/>
                  <a:pt x="3601994" y="1562334"/>
                </a:cubicBezTo>
                <a:cubicBezTo>
                  <a:pt x="3609967" y="1555814"/>
                  <a:pt x="3604169" y="1547117"/>
                  <a:pt x="3600547" y="1539871"/>
                </a:cubicBezTo>
                <a:cubicBezTo>
                  <a:pt x="3586055" y="1510887"/>
                  <a:pt x="3583881" y="1479004"/>
                  <a:pt x="3584604" y="1447847"/>
                </a:cubicBezTo>
                <a:cubicBezTo>
                  <a:pt x="3586054" y="1405819"/>
                  <a:pt x="3589676" y="1363068"/>
                  <a:pt x="3592575" y="1321040"/>
                </a:cubicBezTo>
                <a:cubicBezTo>
                  <a:pt x="3596199" y="1284084"/>
                  <a:pt x="3596200" y="1283361"/>
                  <a:pt x="3559967" y="1286983"/>
                </a:cubicBezTo>
                <a:cubicBezTo>
                  <a:pt x="3525914" y="1290607"/>
                  <a:pt x="3491132" y="1292056"/>
                  <a:pt x="3457075" y="1290607"/>
                </a:cubicBezTo>
                <a:cubicBezTo>
                  <a:pt x="3317226" y="1284810"/>
                  <a:pt x="3176652" y="1276840"/>
                  <a:pt x="3036082" y="1271769"/>
                </a:cubicBezTo>
                <a:cubicBezTo>
                  <a:pt x="3002750" y="1270319"/>
                  <a:pt x="2975213" y="1260174"/>
                  <a:pt x="2949128" y="1242060"/>
                </a:cubicBezTo>
                <a:cubicBezTo>
                  <a:pt x="2844786" y="1168874"/>
                  <a:pt x="2739718" y="1096414"/>
                  <a:pt x="2634652" y="1024677"/>
                </a:cubicBezTo>
                <a:cubicBezTo>
                  <a:pt x="2620521" y="1014896"/>
                  <a:pt x="2603946" y="998593"/>
                  <a:pt x="2587371" y="997472"/>
                </a:cubicBezTo>
                <a:close/>
                <a:moveTo>
                  <a:pt x="4240369" y="1167422"/>
                </a:moveTo>
                <a:cubicBezTo>
                  <a:pt x="4263553" y="1184812"/>
                  <a:pt x="4273698" y="1201478"/>
                  <a:pt x="4283117" y="1220317"/>
                </a:cubicBezTo>
                <a:cubicBezTo>
                  <a:pt x="4286743" y="1227563"/>
                  <a:pt x="4291090" y="1237708"/>
                  <a:pt x="4283119" y="1242055"/>
                </a:cubicBezTo>
                <a:cubicBezTo>
                  <a:pt x="4273699" y="1247128"/>
                  <a:pt x="4268627" y="1236983"/>
                  <a:pt x="4265730" y="1229737"/>
                </a:cubicBezTo>
                <a:cubicBezTo>
                  <a:pt x="4257758" y="1211623"/>
                  <a:pt x="4250512" y="1192784"/>
                  <a:pt x="4240369" y="1167422"/>
                </a:cubicBezTo>
                <a:close/>
                <a:moveTo>
                  <a:pt x="3359159" y="969063"/>
                </a:moveTo>
                <a:cubicBezTo>
                  <a:pt x="3369938" y="967613"/>
                  <a:pt x="3380988" y="969968"/>
                  <a:pt x="3394031" y="973954"/>
                </a:cubicBezTo>
                <a:cubicBezTo>
                  <a:pt x="3370846" y="985547"/>
                  <a:pt x="3352729" y="989894"/>
                  <a:pt x="3325918" y="986997"/>
                </a:cubicBezTo>
                <a:cubicBezTo>
                  <a:pt x="3337874" y="975766"/>
                  <a:pt x="3348381" y="970512"/>
                  <a:pt x="3359159" y="969063"/>
                </a:cubicBezTo>
                <a:close/>
                <a:moveTo>
                  <a:pt x="2482982" y="844275"/>
                </a:moveTo>
                <a:lnTo>
                  <a:pt x="2484377" y="846668"/>
                </a:lnTo>
                <a:lnTo>
                  <a:pt x="2484336" y="846307"/>
                </a:lnTo>
                <a:close/>
                <a:moveTo>
                  <a:pt x="2481488" y="843684"/>
                </a:moveTo>
                <a:lnTo>
                  <a:pt x="2483929" y="847869"/>
                </a:lnTo>
                <a:lnTo>
                  <a:pt x="2484056" y="847911"/>
                </a:lnTo>
                <a:lnTo>
                  <a:pt x="2483928" y="847144"/>
                </a:lnTo>
                <a:lnTo>
                  <a:pt x="2484453" y="847327"/>
                </a:lnTo>
                <a:lnTo>
                  <a:pt x="2484401" y="846867"/>
                </a:lnTo>
                <a:close/>
                <a:moveTo>
                  <a:pt x="4836711" y="1150034"/>
                </a:moveTo>
                <a:cubicBezTo>
                  <a:pt x="4794683" y="1155107"/>
                  <a:pt x="4746860" y="1164526"/>
                  <a:pt x="4705558" y="1194958"/>
                </a:cubicBezTo>
                <a:cubicBezTo>
                  <a:pt x="4680921" y="1213074"/>
                  <a:pt x="4679471" y="1232639"/>
                  <a:pt x="4698312" y="1250753"/>
                </a:cubicBezTo>
                <a:cubicBezTo>
                  <a:pt x="4743236" y="1293505"/>
                  <a:pt x="4840333" y="1294228"/>
                  <a:pt x="4884534" y="1252203"/>
                </a:cubicBezTo>
                <a:cubicBezTo>
                  <a:pt x="4904824" y="1233362"/>
                  <a:pt x="4911344" y="1213074"/>
                  <a:pt x="4901200" y="1186987"/>
                </a:cubicBezTo>
                <a:cubicBezTo>
                  <a:pt x="4890332" y="1160902"/>
                  <a:pt x="4871490" y="1149309"/>
                  <a:pt x="4836711" y="1150034"/>
                </a:cubicBezTo>
                <a:close/>
                <a:moveTo>
                  <a:pt x="4098343" y="1051486"/>
                </a:moveTo>
                <a:cubicBezTo>
                  <a:pt x="4122979" y="1076123"/>
                  <a:pt x="4136747" y="1105832"/>
                  <a:pt x="4145442" y="1138438"/>
                </a:cubicBezTo>
                <a:cubicBezTo>
                  <a:pt x="4115734" y="1117425"/>
                  <a:pt x="4096892" y="1089889"/>
                  <a:pt x="4098343" y="1051486"/>
                </a:cubicBezTo>
                <a:close/>
                <a:moveTo>
                  <a:pt x="5730325" y="1205194"/>
                </a:moveTo>
                <a:cubicBezTo>
                  <a:pt x="5734673" y="1207639"/>
                  <a:pt x="5738477" y="1211624"/>
                  <a:pt x="5741738" y="1215247"/>
                </a:cubicBezTo>
                <a:cubicBezTo>
                  <a:pt x="5754054" y="1229739"/>
                  <a:pt x="5767098" y="1244231"/>
                  <a:pt x="5777243" y="1260174"/>
                </a:cubicBezTo>
                <a:cubicBezTo>
                  <a:pt x="5838110" y="1357270"/>
                  <a:pt x="5886658" y="1460888"/>
                  <a:pt x="5938829" y="1565956"/>
                </a:cubicBezTo>
                <a:cubicBezTo>
                  <a:pt x="5917816" y="1565956"/>
                  <a:pt x="5907671" y="1557259"/>
                  <a:pt x="5899702" y="1544941"/>
                </a:cubicBezTo>
                <a:cubicBezTo>
                  <a:pt x="5855501" y="1477553"/>
                  <a:pt x="5812025" y="1409441"/>
                  <a:pt x="5784489" y="1332634"/>
                </a:cubicBezTo>
                <a:cubicBezTo>
                  <a:pt x="5772896" y="1300751"/>
                  <a:pt x="5754780" y="1270317"/>
                  <a:pt x="5717101" y="1260174"/>
                </a:cubicBezTo>
                <a:cubicBezTo>
                  <a:pt x="5704058" y="1257275"/>
                  <a:pt x="5698986" y="1248579"/>
                  <a:pt x="5700436" y="1235537"/>
                </a:cubicBezTo>
                <a:cubicBezTo>
                  <a:pt x="5701884" y="1223219"/>
                  <a:pt x="5703333" y="1210175"/>
                  <a:pt x="5715651" y="1204380"/>
                </a:cubicBezTo>
                <a:cubicBezTo>
                  <a:pt x="5721086" y="1201843"/>
                  <a:pt x="5725977" y="1202749"/>
                  <a:pt x="5730325" y="1205194"/>
                </a:cubicBezTo>
                <a:close/>
                <a:moveTo>
                  <a:pt x="2412097" y="759365"/>
                </a:moveTo>
                <a:lnTo>
                  <a:pt x="2410835" y="762276"/>
                </a:lnTo>
                <a:cubicBezTo>
                  <a:pt x="2411106" y="767077"/>
                  <a:pt x="2416541" y="771425"/>
                  <a:pt x="2427410" y="778308"/>
                </a:cubicBezTo>
                <a:lnTo>
                  <a:pt x="2458429" y="803687"/>
                </a:lnTo>
                <a:lnTo>
                  <a:pt x="2458567" y="804393"/>
                </a:lnTo>
                <a:lnTo>
                  <a:pt x="2460823" y="808259"/>
                </a:lnTo>
                <a:lnTo>
                  <a:pt x="2460742" y="808018"/>
                </a:lnTo>
                <a:lnTo>
                  <a:pt x="2459293" y="804393"/>
                </a:lnTo>
                <a:lnTo>
                  <a:pt x="2458429" y="803687"/>
                </a:lnTo>
                <a:lnTo>
                  <a:pt x="2458261" y="802826"/>
                </a:lnTo>
                <a:lnTo>
                  <a:pt x="2427416" y="777589"/>
                </a:lnTo>
                <a:cubicBezTo>
                  <a:pt x="2421982" y="774147"/>
                  <a:pt x="2417906" y="771339"/>
                  <a:pt x="2415154" y="768792"/>
                </a:cubicBezTo>
                <a:lnTo>
                  <a:pt x="2415152" y="768788"/>
                </a:lnTo>
                <a:lnTo>
                  <a:pt x="2415149" y="768786"/>
                </a:lnTo>
                <a:close/>
                <a:moveTo>
                  <a:pt x="4825931" y="1069241"/>
                </a:moveTo>
                <a:cubicBezTo>
                  <a:pt x="4821493" y="1068516"/>
                  <a:pt x="4816421" y="1069241"/>
                  <a:pt x="4812074" y="1069603"/>
                </a:cubicBezTo>
                <a:cubicBezTo>
                  <a:pt x="4773671" y="1073225"/>
                  <a:pt x="4737439" y="1085543"/>
                  <a:pt x="4700486" y="1097137"/>
                </a:cubicBezTo>
                <a:cubicBezTo>
                  <a:pt x="4626575" y="1120325"/>
                  <a:pt x="4553390" y="1151482"/>
                  <a:pt x="4472959" y="1141338"/>
                </a:cubicBezTo>
                <a:cubicBezTo>
                  <a:pt x="4450498" y="1141338"/>
                  <a:pt x="4428760" y="1139889"/>
                  <a:pt x="4406297" y="1141338"/>
                </a:cubicBezTo>
                <a:cubicBezTo>
                  <a:pt x="4391805" y="1142063"/>
                  <a:pt x="4366443" y="1136990"/>
                  <a:pt x="4366443" y="1151482"/>
                </a:cubicBezTo>
                <a:cubicBezTo>
                  <a:pt x="4366443" y="1171047"/>
                  <a:pt x="4391805" y="1170322"/>
                  <a:pt x="4408470" y="1172495"/>
                </a:cubicBezTo>
                <a:cubicBezTo>
                  <a:pt x="4520059" y="1179741"/>
                  <a:pt x="4630199" y="1170321"/>
                  <a:pt x="4738889" y="1141338"/>
                </a:cubicBezTo>
                <a:cubicBezTo>
                  <a:pt x="4770047" y="1132643"/>
                  <a:pt x="4800481" y="1119600"/>
                  <a:pt x="4825116" y="1097862"/>
                </a:cubicBezTo>
                <a:cubicBezTo>
                  <a:pt x="4830913" y="1092789"/>
                  <a:pt x="4838885" y="1085543"/>
                  <a:pt x="4835986" y="1077574"/>
                </a:cubicBezTo>
                <a:cubicBezTo>
                  <a:pt x="4834174" y="1072139"/>
                  <a:pt x="4830370" y="1069965"/>
                  <a:pt x="4825931" y="1069241"/>
                </a:cubicBezTo>
                <a:close/>
                <a:moveTo>
                  <a:pt x="2418846" y="749838"/>
                </a:moveTo>
                <a:lnTo>
                  <a:pt x="2414265" y="754362"/>
                </a:lnTo>
                <a:lnTo>
                  <a:pt x="2413835" y="755354"/>
                </a:lnTo>
                <a:close/>
                <a:moveTo>
                  <a:pt x="2863438" y="768937"/>
                </a:moveTo>
                <a:lnTo>
                  <a:pt x="2862706" y="769141"/>
                </a:lnTo>
                <a:lnTo>
                  <a:pt x="2862560" y="770410"/>
                </a:lnTo>
                <a:close/>
                <a:moveTo>
                  <a:pt x="3377367" y="825411"/>
                </a:moveTo>
                <a:cubicBezTo>
                  <a:pt x="3387511" y="826136"/>
                  <a:pt x="3398378" y="831208"/>
                  <a:pt x="3398377" y="841353"/>
                </a:cubicBezTo>
                <a:cubicBezTo>
                  <a:pt x="3398378" y="852221"/>
                  <a:pt x="3386785" y="849325"/>
                  <a:pt x="3379539" y="850773"/>
                </a:cubicBezTo>
                <a:cubicBezTo>
                  <a:pt x="3371568" y="850048"/>
                  <a:pt x="3359975" y="851498"/>
                  <a:pt x="3360700" y="838454"/>
                </a:cubicBezTo>
                <a:cubicBezTo>
                  <a:pt x="3360701" y="829760"/>
                  <a:pt x="3368672" y="824687"/>
                  <a:pt x="3377367" y="825411"/>
                </a:cubicBezTo>
                <a:close/>
                <a:moveTo>
                  <a:pt x="5316395" y="1056468"/>
                </a:moveTo>
                <a:cubicBezTo>
                  <a:pt x="5325453" y="1057283"/>
                  <a:pt x="5334149" y="1060543"/>
                  <a:pt x="5342482" y="1063080"/>
                </a:cubicBezTo>
                <a:cubicBezTo>
                  <a:pt x="5459143" y="1098586"/>
                  <a:pt x="5551166" y="1166699"/>
                  <a:pt x="5612033" y="1274663"/>
                </a:cubicBezTo>
                <a:cubicBezTo>
                  <a:pt x="5624352" y="1296401"/>
                  <a:pt x="5620002" y="1324660"/>
                  <a:pt x="5645364" y="1341328"/>
                </a:cubicBezTo>
                <a:cubicBezTo>
                  <a:pt x="5652610" y="1346400"/>
                  <a:pt x="5644639" y="1360167"/>
                  <a:pt x="5639567" y="1368861"/>
                </a:cubicBezTo>
                <a:cubicBezTo>
                  <a:pt x="5621453" y="1399296"/>
                  <a:pt x="5583772" y="1410889"/>
                  <a:pt x="5539571" y="1398570"/>
                </a:cubicBezTo>
                <a:cubicBezTo>
                  <a:pt x="5503342" y="1389151"/>
                  <a:pt x="5470010" y="1371760"/>
                  <a:pt x="5445373" y="1345675"/>
                </a:cubicBezTo>
                <a:cubicBezTo>
                  <a:pt x="5419289" y="1318139"/>
                  <a:pt x="5417115" y="1277562"/>
                  <a:pt x="5414941" y="1240607"/>
                </a:cubicBezTo>
                <a:cubicBezTo>
                  <a:pt x="5414216" y="1227563"/>
                  <a:pt x="5425809" y="1229014"/>
                  <a:pt x="5431607" y="1236260"/>
                </a:cubicBezTo>
                <a:cubicBezTo>
                  <a:pt x="5443200" y="1249304"/>
                  <a:pt x="5453345" y="1263070"/>
                  <a:pt x="5462764" y="1277562"/>
                </a:cubicBezTo>
                <a:cubicBezTo>
                  <a:pt x="5480880" y="1305098"/>
                  <a:pt x="5501168" y="1329732"/>
                  <a:pt x="5530152" y="1345675"/>
                </a:cubicBezTo>
                <a:cubicBezTo>
                  <a:pt x="5540296" y="1351470"/>
                  <a:pt x="5552615" y="1357268"/>
                  <a:pt x="5564208" y="1348574"/>
                </a:cubicBezTo>
                <a:cubicBezTo>
                  <a:pt x="5575078" y="1339877"/>
                  <a:pt x="5570731" y="1328284"/>
                  <a:pt x="5568557" y="1317414"/>
                </a:cubicBezTo>
                <a:cubicBezTo>
                  <a:pt x="5557687" y="1267417"/>
                  <a:pt x="5536674" y="1221768"/>
                  <a:pt x="5508414" y="1179740"/>
                </a:cubicBezTo>
                <a:cubicBezTo>
                  <a:pt x="5499719" y="1166699"/>
                  <a:pt x="5487401" y="1158003"/>
                  <a:pt x="5472909" y="1152207"/>
                </a:cubicBezTo>
                <a:cubicBezTo>
                  <a:pt x="5430159" y="1134091"/>
                  <a:pt x="5387406" y="1115975"/>
                  <a:pt x="5344655" y="1097861"/>
                </a:cubicBezTo>
                <a:cubicBezTo>
                  <a:pt x="5325091" y="1089165"/>
                  <a:pt x="5304801" y="1083369"/>
                  <a:pt x="5288136" y="1064530"/>
                </a:cubicBezTo>
                <a:cubicBezTo>
                  <a:pt x="5297918" y="1057284"/>
                  <a:pt x="5307338" y="1055653"/>
                  <a:pt x="5316395" y="1056468"/>
                </a:cubicBezTo>
                <a:close/>
                <a:moveTo>
                  <a:pt x="5458417" y="1037719"/>
                </a:moveTo>
                <a:cubicBezTo>
                  <a:pt x="5467837" y="1037719"/>
                  <a:pt x="5475083" y="1042791"/>
                  <a:pt x="5480155" y="1050762"/>
                </a:cubicBezTo>
                <a:cubicBezTo>
                  <a:pt x="5479432" y="1058731"/>
                  <a:pt x="5472909" y="1059456"/>
                  <a:pt x="5467114" y="1059456"/>
                </a:cubicBezTo>
                <a:cubicBezTo>
                  <a:pt x="5458418" y="1060181"/>
                  <a:pt x="5447550" y="1060904"/>
                  <a:pt x="5445376" y="1050037"/>
                </a:cubicBezTo>
                <a:cubicBezTo>
                  <a:pt x="5443203" y="1041343"/>
                  <a:pt x="5451171" y="1037719"/>
                  <a:pt x="5458417" y="1037719"/>
                </a:cubicBezTo>
                <a:close/>
                <a:moveTo>
                  <a:pt x="4951288" y="961366"/>
                </a:moveTo>
                <a:cubicBezTo>
                  <a:pt x="4946668" y="960006"/>
                  <a:pt x="4941415" y="960187"/>
                  <a:pt x="4935981" y="961637"/>
                </a:cubicBezTo>
                <a:cubicBezTo>
                  <a:pt x="4900474" y="971056"/>
                  <a:pt x="4868594" y="986998"/>
                  <a:pt x="4840333" y="1010910"/>
                </a:cubicBezTo>
                <a:cubicBezTo>
                  <a:pt x="4830913" y="1018881"/>
                  <a:pt x="4824393" y="1027576"/>
                  <a:pt x="4833087" y="1039894"/>
                </a:cubicBezTo>
                <a:cubicBezTo>
                  <a:pt x="4854825" y="1071777"/>
                  <a:pt x="4882360" y="1095688"/>
                  <a:pt x="4927285" y="1097862"/>
                </a:cubicBezTo>
                <a:cubicBezTo>
                  <a:pt x="4948300" y="1094963"/>
                  <a:pt x="4973659" y="1090616"/>
                  <a:pt x="4980905" y="1062357"/>
                </a:cubicBezTo>
                <a:cubicBezTo>
                  <a:pt x="4989602" y="1029749"/>
                  <a:pt x="4980180" y="998592"/>
                  <a:pt x="4962792" y="970333"/>
                </a:cubicBezTo>
                <a:cubicBezTo>
                  <a:pt x="4959893" y="965623"/>
                  <a:pt x="4955907" y="962724"/>
                  <a:pt x="4951288" y="961366"/>
                </a:cubicBezTo>
                <a:close/>
                <a:moveTo>
                  <a:pt x="5246381" y="975946"/>
                </a:moveTo>
                <a:cubicBezTo>
                  <a:pt x="5251907" y="975947"/>
                  <a:pt x="5257704" y="977577"/>
                  <a:pt x="5262777" y="979027"/>
                </a:cubicBezTo>
                <a:cubicBezTo>
                  <a:pt x="5312773" y="991345"/>
                  <a:pt x="5359873" y="1012358"/>
                  <a:pt x="5412043" y="1015982"/>
                </a:cubicBezTo>
                <a:cubicBezTo>
                  <a:pt x="5418564" y="1016705"/>
                  <a:pt x="5427984" y="1019604"/>
                  <a:pt x="5425810" y="1028298"/>
                </a:cubicBezTo>
                <a:cubicBezTo>
                  <a:pt x="5423637" y="1036994"/>
                  <a:pt x="5414217" y="1037719"/>
                  <a:pt x="5402624" y="1037719"/>
                </a:cubicBezTo>
                <a:cubicBezTo>
                  <a:pt x="5383785" y="1036994"/>
                  <a:pt x="5365668" y="1023951"/>
                  <a:pt x="5344656" y="1021777"/>
                </a:cubicBezTo>
                <a:cubicBezTo>
                  <a:pt x="5325092" y="1019603"/>
                  <a:pt x="5300455" y="1000039"/>
                  <a:pt x="5289587" y="1036994"/>
                </a:cubicBezTo>
                <a:cubicBezTo>
                  <a:pt x="5287411" y="1045688"/>
                  <a:pt x="5274370" y="1042789"/>
                  <a:pt x="5264950" y="1039893"/>
                </a:cubicBezTo>
                <a:cubicBezTo>
                  <a:pt x="5253355" y="1034821"/>
                  <a:pt x="5243935" y="1026849"/>
                  <a:pt x="5238140" y="1015982"/>
                </a:cubicBezTo>
                <a:cubicBezTo>
                  <a:pt x="5233067" y="1005837"/>
                  <a:pt x="5222922" y="994967"/>
                  <a:pt x="5231617" y="982649"/>
                </a:cubicBezTo>
                <a:cubicBezTo>
                  <a:pt x="5235602" y="977576"/>
                  <a:pt x="5240856" y="975946"/>
                  <a:pt x="5246381" y="975946"/>
                </a:cubicBezTo>
                <a:close/>
                <a:moveTo>
                  <a:pt x="3402094" y="613287"/>
                </a:moveTo>
                <a:lnTo>
                  <a:pt x="3390428" y="617374"/>
                </a:lnTo>
                <a:lnTo>
                  <a:pt x="3388724" y="618999"/>
                </a:lnTo>
                <a:lnTo>
                  <a:pt x="3387461" y="619457"/>
                </a:lnTo>
                <a:lnTo>
                  <a:pt x="3387393" y="619521"/>
                </a:lnTo>
                <a:lnTo>
                  <a:pt x="3380716" y="626634"/>
                </a:lnTo>
                <a:lnTo>
                  <a:pt x="3375913" y="631212"/>
                </a:lnTo>
                <a:lnTo>
                  <a:pt x="3374268" y="633501"/>
                </a:lnTo>
                <a:lnTo>
                  <a:pt x="3373014" y="634836"/>
                </a:lnTo>
                <a:cubicBezTo>
                  <a:pt x="3367941" y="641357"/>
                  <a:pt x="3363595" y="647880"/>
                  <a:pt x="3358522" y="655126"/>
                </a:cubicBezTo>
                <a:lnTo>
                  <a:pt x="3320307" y="708483"/>
                </a:lnTo>
                <a:lnTo>
                  <a:pt x="3319603" y="709089"/>
                </a:lnTo>
                <a:lnTo>
                  <a:pt x="3304182" y="731215"/>
                </a:lnTo>
                <a:cubicBezTo>
                  <a:pt x="3290416" y="750779"/>
                  <a:pt x="3275198" y="762372"/>
                  <a:pt x="3253460" y="763822"/>
                </a:cubicBezTo>
                <a:lnTo>
                  <a:pt x="3224761" y="767159"/>
                </a:lnTo>
                <a:lnTo>
                  <a:pt x="3222297" y="768163"/>
                </a:lnTo>
                <a:cubicBezTo>
                  <a:pt x="3200559" y="771062"/>
                  <a:pt x="3178098" y="773235"/>
                  <a:pt x="3155634" y="773235"/>
                </a:cubicBezTo>
                <a:lnTo>
                  <a:pt x="3125685" y="766462"/>
                </a:lnTo>
                <a:lnTo>
                  <a:pt x="3154910" y="773236"/>
                </a:lnTo>
                <a:lnTo>
                  <a:pt x="3154886" y="773236"/>
                </a:lnTo>
                <a:lnTo>
                  <a:pt x="3154916" y="773243"/>
                </a:lnTo>
                <a:cubicBezTo>
                  <a:pt x="3154191" y="773243"/>
                  <a:pt x="3154191" y="773243"/>
                  <a:pt x="3153468" y="773243"/>
                </a:cubicBezTo>
                <a:cubicBezTo>
                  <a:pt x="3120860" y="772517"/>
                  <a:pt x="3092601" y="763823"/>
                  <a:pt x="3067238" y="742085"/>
                </a:cubicBezTo>
                <a:cubicBezTo>
                  <a:pt x="3057820" y="734114"/>
                  <a:pt x="3049125" y="727593"/>
                  <a:pt x="3041152" y="721795"/>
                </a:cubicBezTo>
                <a:lnTo>
                  <a:pt x="3041225" y="721849"/>
                </a:lnTo>
                <a:lnTo>
                  <a:pt x="3041148" y="721789"/>
                </a:lnTo>
                <a:cubicBezTo>
                  <a:pt x="3048394" y="726136"/>
                  <a:pt x="3055640" y="731933"/>
                  <a:pt x="3062886" y="737729"/>
                </a:cubicBezTo>
                <a:cubicBezTo>
                  <a:pt x="3076291" y="747874"/>
                  <a:pt x="3090964" y="756026"/>
                  <a:pt x="3106452" y="762004"/>
                </a:cubicBezTo>
                <a:lnTo>
                  <a:pt x="3106864" y="762099"/>
                </a:lnTo>
                <a:lnTo>
                  <a:pt x="3063610" y="737731"/>
                </a:lnTo>
                <a:cubicBezTo>
                  <a:pt x="3056364" y="731933"/>
                  <a:pt x="3049118" y="726135"/>
                  <a:pt x="3041872" y="721788"/>
                </a:cubicBezTo>
                <a:lnTo>
                  <a:pt x="3022617" y="712500"/>
                </a:lnTo>
                <a:lnTo>
                  <a:pt x="2999126" y="702048"/>
                </a:lnTo>
                <a:lnTo>
                  <a:pt x="2994553" y="701990"/>
                </a:lnTo>
                <a:lnTo>
                  <a:pt x="2956369" y="702224"/>
                </a:lnTo>
                <a:cubicBezTo>
                  <a:pt x="2946224" y="704397"/>
                  <a:pt x="2936079" y="707296"/>
                  <a:pt x="2924486" y="712369"/>
                </a:cubicBezTo>
                <a:lnTo>
                  <a:pt x="2911112" y="718482"/>
                </a:lnTo>
                <a:lnTo>
                  <a:pt x="2892747" y="727860"/>
                </a:lnTo>
                <a:lnTo>
                  <a:pt x="2886083" y="731933"/>
                </a:lnTo>
                <a:lnTo>
                  <a:pt x="2885047" y="732423"/>
                </a:lnTo>
                <a:lnTo>
                  <a:pt x="2872134" y="747602"/>
                </a:lnTo>
                <a:lnTo>
                  <a:pt x="2863931" y="768110"/>
                </a:lnTo>
                <a:lnTo>
                  <a:pt x="2884634" y="733381"/>
                </a:lnTo>
                <a:cubicBezTo>
                  <a:pt x="2886082" y="732658"/>
                  <a:pt x="2887531" y="731933"/>
                  <a:pt x="2888982" y="731208"/>
                </a:cubicBezTo>
                <a:cubicBezTo>
                  <a:pt x="2901300" y="723962"/>
                  <a:pt x="2912168" y="718166"/>
                  <a:pt x="2923038" y="713817"/>
                </a:cubicBezTo>
                <a:cubicBezTo>
                  <a:pt x="2934631" y="709470"/>
                  <a:pt x="2944776" y="705848"/>
                  <a:pt x="2954920" y="703674"/>
                </a:cubicBezTo>
                <a:cubicBezTo>
                  <a:pt x="2985353" y="697877"/>
                  <a:pt x="3010715" y="704397"/>
                  <a:pt x="3040422" y="723239"/>
                </a:cubicBezTo>
                <a:cubicBezTo>
                  <a:pt x="3049118" y="729034"/>
                  <a:pt x="3057087" y="735555"/>
                  <a:pt x="3066509" y="743526"/>
                </a:cubicBezTo>
                <a:cubicBezTo>
                  <a:pt x="3091869" y="765264"/>
                  <a:pt x="3120130" y="774684"/>
                  <a:pt x="3152736" y="774684"/>
                </a:cubicBezTo>
                <a:cubicBezTo>
                  <a:pt x="3153461" y="774684"/>
                  <a:pt x="3153461" y="774684"/>
                  <a:pt x="3154184" y="774684"/>
                </a:cubicBezTo>
                <a:cubicBezTo>
                  <a:pt x="3176647" y="776857"/>
                  <a:pt x="3199110" y="774684"/>
                  <a:pt x="3220848" y="769611"/>
                </a:cubicBezTo>
                <a:cubicBezTo>
                  <a:pt x="3231719" y="768163"/>
                  <a:pt x="3241861" y="766715"/>
                  <a:pt x="3252006" y="765989"/>
                </a:cubicBezTo>
                <a:cubicBezTo>
                  <a:pt x="3275194" y="763816"/>
                  <a:pt x="3290409" y="751498"/>
                  <a:pt x="3303453" y="732658"/>
                </a:cubicBezTo>
                <a:cubicBezTo>
                  <a:pt x="3308525" y="724687"/>
                  <a:pt x="3314321" y="716716"/>
                  <a:pt x="3320119" y="708747"/>
                </a:cubicBezTo>
                <a:lnTo>
                  <a:pt x="3320307" y="708483"/>
                </a:lnTo>
                <a:lnTo>
                  <a:pt x="3320844" y="708022"/>
                </a:lnTo>
                <a:cubicBezTo>
                  <a:pt x="3333885" y="689906"/>
                  <a:pt x="3346204" y="671792"/>
                  <a:pt x="3359247" y="654401"/>
                </a:cubicBezTo>
                <a:lnTo>
                  <a:pt x="3374268" y="633501"/>
                </a:lnTo>
                <a:lnTo>
                  <a:pt x="3380716" y="626634"/>
                </a:lnTo>
                <a:lnTo>
                  <a:pt x="3388724" y="618999"/>
                </a:lnTo>
                <a:lnTo>
                  <a:pt x="3401003" y="614547"/>
                </a:lnTo>
                <a:cubicBezTo>
                  <a:pt x="3409970" y="614729"/>
                  <a:pt x="3419027" y="621794"/>
                  <a:pt x="3429534" y="635562"/>
                </a:cubicBezTo>
                <a:cubicBezTo>
                  <a:pt x="3445474" y="656574"/>
                  <a:pt x="3456344" y="680486"/>
                  <a:pt x="3470111" y="702949"/>
                </a:cubicBezTo>
                <a:cubicBezTo>
                  <a:pt x="3475183" y="711643"/>
                  <a:pt x="3478807" y="721063"/>
                  <a:pt x="3496198" y="729034"/>
                </a:cubicBezTo>
                <a:lnTo>
                  <a:pt x="3495123" y="726260"/>
                </a:lnTo>
                <a:lnTo>
                  <a:pt x="3479263" y="714549"/>
                </a:lnTo>
                <a:lnTo>
                  <a:pt x="3479261" y="714545"/>
                </a:lnTo>
                <a:lnTo>
                  <a:pt x="3479259" y="714544"/>
                </a:lnTo>
                <a:cubicBezTo>
                  <a:pt x="3475545" y="710015"/>
                  <a:pt x="3473371" y="705487"/>
                  <a:pt x="3470835" y="701502"/>
                </a:cubicBezTo>
                <a:lnTo>
                  <a:pt x="3430259" y="634116"/>
                </a:lnTo>
                <a:lnTo>
                  <a:pt x="3415736" y="618609"/>
                </a:lnTo>
                <a:cubicBezTo>
                  <a:pt x="3411082" y="615144"/>
                  <a:pt x="3406577" y="613378"/>
                  <a:pt x="3402094" y="613287"/>
                </a:cubicBezTo>
                <a:close/>
                <a:moveTo>
                  <a:pt x="3304907" y="514557"/>
                </a:moveTo>
                <a:cubicBezTo>
                  <a:pt x="3353456" y="519629"/>
                  <a:pt x="3365775" y="547165"/>
                  <a:pt x="3337515" y="588467"/>
                </a:cubicBezTo>
                <a:cubicBezTo>
                  <a:pt x="3308531" y="630495"/>
                  <a:pt x="3270851" y="663826"/>
                  <a:pt x="3225927" y="688463"/>
                </a:cubicBezTo>
                <a:cubicBezTo>
                  <a:pt x="3207811" y="697882"/>
                  <a:pt x="3188246" y="702955"/>
                  <a:pt x="3161436" y="702955"/>
                </a:cubicBezTo>
                <a:cubicBezTo>
                  <a:pt x="3115064" y="696432"/>
                  <a:pt x="3070137" y="673971"/>
                  <a:pt x="3034632" y="633391"/>
                </a:cubicBezTo>
                <a:cubicBezTo>
                  <a:pt x="3021589" y="618900"/>
                  <a:pt x="3023039" y="604408"/>
                  <a:pt x="3035355" y="589916"/>
                </a:cubicBezTo>
                <a:cubicBezTo>
                  <a:pt x="3047674" y="575424"/>
                  <a:pt x="3062889" y="566004"/>
                  <a:pt x="3078831" y="557310"/>
                </a:cubicBezTo>
                <a:cubicBezTo>
                  <a:pt x="3149843" y="520355"/>
                  <a:pt x="3225927" y="506588"/>
                  <a:pt x="3304907" y="514557"/>
                </a:cubicBezTo>
                <a:close/>
                <a:moveTo>
                  <a:pt x="3164329" y="471801"/>
                </a:moveTo>
                <a:cubicBezTo>
                  <a:pt x="3142591" y="476148"/>
                  <a:pt x="3120853" y="481220"/>
                  <a:pt x="3099115" y="486293"/>
                </a:cubicBezTo>
                <a:cubicBezTo>
                  <a:pt x="3068683" y="493539"/>
                  <a:pt x="3038248" y="502235"/>
                  <a:pt x="3007816" y="510929"/>
                </a:cubicBezTo>
                <a:lnTo>
                  <a:pt x="2992562" y="515172"/>
                </a:lnTo>
                <a:lnTo>
                  <a:pt x="2868243" y="555590"/>
                </a:lnTo>
                <a:cubicBezTo>
                  <a:pt x="2822141" y="571803"/>
                  <a:pt x="2776310" y="588831"/>
                  <a:pt x="2730299" y="605859"/>
                </a:cubicBezTo>
                <a:cubicBezTo>
                  <a:pt x="2648419" y="636291"/>
                  <a:pt x="2567262" y="667449"/>
                  <a:pt x="2492629" y="713098"/>
                </a:cubicBezTo>
                <a:cubicBezTo>
                  <a:pt x="2474152" y="724692"/>
                  <a:pt x="2462377" y="737554"/>
                  <a:pt x="2456942" y="752408"/>
                </a:cubicBezTo>
                <a:lnTo>
                  <a:pt x="2456887" y="752789"/>
                </a:lnTo>
                <a:lnTo>
                  <a:pt x="2469878" y="731944"/>
                </a:lnTo>
                <a:cubicBezTo>
                  <a:pt x="2475822" y="725456"/>
                  <a:pt x="2483385" y="719433"/>
                  <a:pt x="2492624" y="713817"/>
                </a:cubicBezTo>
                <a:cubicBezTo>
                  <a:pt x="2567257" y="668168"/>
                  <a:pt x="2648413" y="637010"/>
                  <a:pt x="2730293" y="606578"/>
                </a:cubicBezTo>
                <a:cubicBezTo>
                  <a:pt x="2822317" y="572521"/>
                  <a:pt x="2913618" y="538465"/>
                  <a:pt x="3007816" y="510929"/>
                </a:cubicBezTo>
                <a:lnTo>
                  <a:pt x="3007879" y="510914"/>
                </a:lnTo>
                <a:lnTo>
                  <a:pt x="3099114" y="486294"/>
                </a:lnTo>
                <a:lnTo>
                  <a:pt x="3164283" y="471812"/>
                </a:lnTo>
                <a:close/>
                <a:moveTo>
                  <a:pt x="3195940" y="461023"/>
                </a:moveTo>
                <a:cubicBezTo>
                  <a:pt x="3202371" y="461838"/>
                  <a:pt x="3207806" y="464555"/>
                  <a:pt x="3218675" y="469627"/>
                </a:cubicBezTo>
                <a:cubicBezTo>
                  <a:pt x="3117954" y="486293"/>
                  <a:pt x="3025207" y="519624"/>
                  <a:pt x="2931732" y="551507"/>
                </a:cubicBezTo>
                <a:cubicBezTo>
                  <a:pt x="2804203" y="594259"/>
                  <a:pt x="2677397" y="637735"/>
                  <a:pt x="2555664" y="696428"/>
                </a:cubicBezTo>
                <a:cubicBezTo>
                  <a:pt x="2538273" y="705123"/>
                  <a:pt x="2520883" y="713817"/>
                  <a:pt x="2504942" y="723962"/>
                </a:cubicBezTo>
                <a:cubicBezTo>
                  <a:pt x="2468712" y="746425"/>
                  <a:pt x="2458567" y="778308"/>
                  <a:pt x="2473059" y="818160"/>
                </a:cubicBezTo>
                <a:cubicBezTo>
                  <a:pt x="2481031" y="840623"/>
                  <a:pt x="2499870" y="843522"/>
                  <a:pt x="2520159" y="840623"/>
                </a:cubicBezTo>
                <a:cubicBezTo>
                  <a:pt x="2554216" y="836276"/>
                  <a:pt x="2586822" y="825406"/>
                  <a:pt x="2619430" y="814538"/>
                </a:cubicBezTo>
                <a:cubicBezTo>
                  <a:pt x="2723047" y="779756"/>
                  <a:pt x="2825941" y="744977"/>
                  <a:pt x="2926660" y="702224"/>
                </a:cubicBezTo>
                <a:cubicBezTo>
                  <a:pt x="2969412" y="683385"/>
                  <a:pt x="3009990" y="686284"/>
                  <a:pt x="3045494" y="717441"/>
                </a:cubicBezTo>
                <a:cubicBezTo>
                  <a:pt x="3083175" y="750772"/>
                  <a:pt x="3122303" y="773961"/>
                  <a:pt x="3176647" y="763816"/>
                </a:cubicBezTo>
                <a:cubicBezTo>
                  <a:pt x="3244035" y="750772"/>
                  <a:pt x="3302728" y="726861"/>
                  <a:pt x="3341856" y="667445"/>
                </a:cubicBezTo>
                <a:cubicBezTo>
                  <a:pt x="3361421" y="638458"/>
                  <a:pt x="3380260" y="609474"/>
                  <a:pt x="3406347" y="587013"/>
                </a:cubicBezTo>
                <a:cubicBezTo>
                  <a:pt x="3435331" y="562377"/>
                  <a:pt x="3444751" y="564550"/>
                  <a:pt x="3459966" y="598607"/>
                </a:cubicBezTo>
                <a:cubicBezTo>
                  <a:pt x="3476633" y="635562"/>
                  <a:pt x="3493299" y="671792"/>
                  <a:pt x="3508516" y="709470"/>
                </a:cubicBezTo>
                <a:cubicBezTo>
                  <a:pt x="3515762" y="727586"/>
                  <a:pt x="3526630" y="754396"/>
                  <a:pt x="3507066" y="764541"/>
                </a:cubicBezTo>
                <a:cubicBezTo>
                  <a:pt x="3488952" y="773961"/>
                  <a:pt x="3480981" y="745700"/>
                  <a:pt x="3471561" y="731933"/>
                </a:cubicBezTo>
                <a:cubicBezTo>
                  <a:pt x="3451997" y="702224"/>
                  <a:pt x="3435331" y="671066"/>
                  <a:pt x="3417215" y="640634"/>
                </a:cubicBezTo>
                <a:cubicBezTo>
                  <a:pt x="3406347" y="621793"/>
                  <a:pt x="3395477" y="619619"/>
                  <a:pt x="3380985" y="637735"/>
                </a:cubicBezTo>
                <a:cubicBezTo>
                  <a:pt x="3352727" y="673965"/>
                  <a:pt x="3325916" y="710920"/>
                  <a:pt x="3310699" y="754396"/>
                </a:cubicBezTo>
                <a:cubicBezTo>
                  <a:pt x="3305627" y="768888"/>
                  <a:pt x="3297655" y="773235"/>
                  <a:pt x="3285337" y="775409"/>
                </a:cubicBezTo>
                <a:cubicBezTo>
                  <a:pt x="3236065" y="782655"/>
                  <a:pt x="3186067" y="784103"/>
                  <a:pt x="3136795" y="780481"/>
                </a:cubicBezTo>
                <a:cubicBezTo>
                  <a:pt x="3104188" y="777583"/>
                  <a:pt x="3076652" y="761642"/>
                  <a:pt x="3054191" y="739179"/>
                </a:cubicBezTo>
                <a:cubicBezTo>
                  <a:pt x="3009264" y="694978"/>
                  <a:pt x="2960716" y="704398"/>
                  <a:pt x="2910719" y="724687"/>
                </a:cubicBezTo>
                <a:cubicBezTo>
                  <a:pt x="2892603" y="732658"/>
                  <a:pt x="2885357" y="747873"/>
                  <a:pt x="2879562" y="765990"/>
                </a:cubicBezTo>
                <a:lnTo>
                  <a:pt x="2862495" y="770967"/>
                </a:lnTo>
                <a:lnTo>
                  <a:pt x="2856369" y="824099"/>
                </a:lnTo>
                <a:cubicBezTo>
                  <a:pt x="2855248" y="879804"/>
                  <a:pt x="2870328" y="932654"/>
                  <a:pt x="2901304" y="982652"/>
                </a:cubicBezTo>
                <a:cubicBezTo>
                  <a:pt x="2956373" y="1070329"/>
                  <a:pt x="3037531" y="1128297"/>
                  <a:pt x="3126657" y="1176120"/>
                </a:cubicBezTo>
                <a:cubicBezTo>
                  <a:pt x="3275201" y="1256551"/>
                  <a:pt x="3436787" y="1272492"/>
                  <a:pt x="3602720" y="1265971"/>
                </a:cubicBezTo>
                <a:cubicBezTo>
                  <a:pt x="3612141" y="1265970"/>
                  <a:pt x="3622285" y="1260173"/>
                  <a:pt x="3632430" y="1268144"/>
                </a:cubicBezTo>
                <a:cubicBezTo>
                  <a:pt x="3626632" y="1287709"/>
                  <a:pt x="3611415" y="1304374"/>
                  <a:pt x="3608518" y="1326113"/>
                </a:cubicBezTo>
                <a:cubicBezTo>
                  <a:pt x="3604170" y="1358721"/>
                  <a:pt x="3625907" y="1381907"/>
                  <a:pt x="3657788" y="1375387"/>
                </a:cubicBezTo>
                <a:cubicBezTo>
                  <a:pt x="3683874" y="1370314"/>
                  <a:pt x="3708511" y="1361620"/>
                  <a:pt x="3732423" y="1350025"/>
                </a:cubicBezTo>
                <a:cubicBezTo>
                  <a:pt x="3812130" y="1311620"/>
                  <a:pt x="3884591" y="1261624"/>
                  <a:pt x="3953429" y="1206553"/>
                </a:cubicBezTo>
                <a:cubicBezTo>
                  <a:pt x="3962125" y="1200032"/>
                  <a:pt x="3971545" y="1190612"/>
                  <a:pt x="3983136" y="1197858"/>
                </a:cubicBezTo>
                <a:cubicBezTo>
                  <a:pt x="3993282" y="1203656"/>
                  <a:pt x="3991833" y="1215249"/>
                  <a:pt x="3991108" y="1225394"/>
                </a:cubicBezTo>
                <a:cubicBezTo>
                  <a:pt x="3988934" y="1268144"/>
                  <a:pt x="3983136" y="1310172"/>
                  <a:pt x="3970094" y="1350749"/>
                </a:cubicBezTo>
                <a:cubicBezTo>
                  <a:pt x="3962849" y="1372488"/>
                  <a:pt x="3955603" y="1393500"/>
                  <a:pt x="3955603" y="1415964"/>
                </a:cubicBezTo>
                <a:cubicBezTo>
                  <a:pt x="3955603" y="1451471"/>
                  <a:pt x="3965745" y="1462339"/>
                  <a:pt x="4001974" y="1465237"/>
                </a:cubicBezTo>
                <a:cubicBezTo>
                  <a:pt x="4041101" y="1468136"/>
                  <a:pt x="4078781" y="1458716"/>
                  <a:pt x="4115739" y="1448572"/>
                </a:cubicBezTo>
                <a:cubicBezTo>
                  <a:pt x="4183849" y="1429007"/>
                  <a:pt x="4251959" y="1410169"/>
                  <a:pt x="4310649" y="1367414"/>
                </a:cubicBezTo>
                <a:cubicBezTo>
                  <a:pt x="4348329" y="1339878"/>
                  <a:pt x="4371515" y="1304373"/>
                  <a:pt x="4367893" y="1254377"/>
                </a:cubicBezTo>
                <a:cubicBezTo>
                  <a:pt x="4365720" y="1221043"/>
                  <a:pt x="4354125" y="1191336"/>
                  <a:pt x="4341083" y="1161627"/>
                </a:cubicBezTo>
                <a:cubicBezTo>
                  <a:pt x="4330938" y="1137716"/>
                  <a:pt x="4335285" y="1130470"/>
                  <a:pt x="4361371" y="1129744"/>
                </a:cubicBezTo>
                <a:cubicBezTo>
                  <a:pt x="4393253" y="1129019"/>
                  <a:pt x="4425861" y="1129744"/>
                  <a:pt x="4457744" y="1129745"/>
                </a:cubicBezTo>
                <a:cubicBezTo>
                  <a:pt x="4548318" y="1129019"/>
                  <a:pt x="4635995" y="1112354"/>
                  <a:pt x="4720050" y="1078297"/>
                </a:cubicBezTo>
                <a:cubicBezTo>
                  <a:pt x="4735990" y="1071777"/>
                  <a:pt x="4751208" y="1062357"/>
                  <a:pt x="4758454" y="1046415"/>
                </a:cubicBezTo>
                <a:cubicBezTo>
                  <a:pt x="4770772" y="1019604"/>
                  <a:pt x="4792510" y="1005112"/>
                  <a:pt x="4817870" y="992794"/>
                </a:cubicBezTo>
                <a:cubicBezTo>
                  <a:pt x="4852651" y="976129"/>
                  <a:pt x="4888156" y="962362"/>
                  <a:pt x="4925111" y="951492"/>
                </a:cubicBezTo>
                <a:cubicBezTo>
                  <a:pt x="4933444" y="948956"/>
                  <a:pt x="4940237" y="947416"/>
                  <a:pt x="4945932" y="947043"/>
                </a:cubicBezTo>
                <a:cubicBezTo>
                  <a:pt x="4963016" y="945923"/>
                  <a:pt x="4970218" y="955297"/>
                  <a:pt x="4979457" y="979753"/>
                </a:cubicBezTo>
                <a:cubicBezTo>
                  <a:pt x="4991775" y="1012358"/>
                  <a:pt x="4992499" y="1047140"/>
                  <a:pt x="5010615" y="1077574"/>
                </a:cubicBezTo>
                <a:cubicBezTo>
                  <a:pt x="5064960" y="1168148"/>
                  <a:pt x="5139594" y="1238434"/>
                  <a:pt x="5218574" y="1305098"/>
                </a:cubicBezTo>
                <a:cubicBezTo>
                  <a:pt x="5323643" y="1394224"/>
                  <a:pt x="5438853" y="1469582"/>
                  <a:pt x="5559863" y="1535522"/>
                </a:cubicBezTo>
                <a:cubicBezTo>
                  <a:pt x="5680871" y="1601461"/>
                  <a:pt x="5805503" y="1659429"/>
                  <a:pt x="5942452" y="1686240"/>
                </a:cubicBezTo>
                <a:cubicBezTo>
                  <a:pt x="5987378" y="1695659"/>
                  <a:pt x="6031577" y="1702906"/>
                  <a:pt x="6077229" y="1690587"/>
                </a:cubicBezTo>
                <a:cubicBezTo>
                  <a:pt x="6064911" y="1693486"/>
                  <a:pt x="6054041" y="1700732"/>
                  <a:pt x="6043896" y="1709426"/>
                </a:cubicBezTo>
                <a:cubicBezTo>
                  <a:pt x="5946076" y="1787684"/>
                  <a:pt x="5856949" y="1876809"/>
                  <a:pt x="5769272" y="1965937"/>
                </a:cubicBezTo>
                <a:cubicBezTo>
                  <a:pt x="5758404" y="1976805"/>
                  <a:pt x="5749707" y="1989123"/>
                  <a:pt x="5740288" y="2001441"/>
                </a:cubicBezTo>
                <a:cubicBezTo>
                  <a:pt x="5731593" y="2013760"/>
                  <a:pt x="5725073" y="2026078"/>
                  <a:pt x="5734492" y="2040570"/>
                </a:cubicBezTo>
                <a:cubicBezTo>
                  <a:pt x="5745360" y="2055787"/>
                  <a:pt x="5760577" y="2054337"/>
                  <a:pt x="5775795" y="2049990"/>
                </a:cubicBezTo>
                <a:cubicBezTo>
                  <a:pt x="5801880" y="2042019"/>
                  <a:pt x="5825791" y="2028252"/>
                  <a:pt x="5848254" y="2013035"/>
                </a:cubicBezTo>
                <a:cubicBezTo>
                  <a:pt x="5954045" y="1942023"/>
                  <a:pt x="6048245" y="1855072"/>
                  <a:pt x="6152585" y="1781886"/>
                </a:cubicBezTo>
                <a:cubicBezTo>
                  <a:pt x="6312725" y="1669573"/>
                  <a:pt x="6483730" y="1582619"/>
                  <a:pt x="6679371" y="1554361"/>
                </a:cubicBezTo>
                <a:cubicBezTo>
                  <a:pt x="6740238" y="1545667"/>
                  <a:pt x="6796758" y="1527550"/>
                  <a:pt x="6853277" y="1503639"/>
                </a:cubicBezTo>
                <a:cubicBezTo>
                  <a:pt x="6904724" y="1481901"/>
                  <a:pt x="6961967" y="1473207"/>
                  <a:pt x="7014862" y="1501465"/>
                </a:cubicBezTo>
                <a:cubicBezTo>
                  <a:pt x="7077180" y="1535522"/>
                  <a:pt x="7126451" y="1584795"/>
                  <a:pt x="7152536" y="1652908"/>
                </a:cubicBezTo>
                <a:cubicBezTo>
                  <a:pt x="7162681" y="1678268"/>
                  <a:pt x="7180072" y="1694210"/>
                  <a:pt x="7203260" y="1705803"/>
                </a:cubicBezTo>
                <a:cubicBezTo>
                  <a:pt x="7236591" y="1722469"/>
                  <a:pt x="7271373" y="1736961"/>
                  <a:pt x="7302530" y="1757973"/>
                </a:cubicBezTo>
                <a:cubicBezTo>
                  <a:pt x="7446002" y="1855071"/>
                  <a:pt x="7545997" y="1988398"/>
                  <a:pt x="7621355" y="2140566"/>
                </a:cubicBezTo>
                <a:cubicBezTo>
                  <a:pt x="7714828" y="2329687"/>
                  <a:pt x="7750333" y="2533299"/>
                  <a:pt x="7756856" y="2742710"/>
                </a:cubicBezTo>
                <a:cubicBezTo>
                  <a:pt x="7759029" y="2813719"/>
                  <a:pt x="7742364" y="3068056"/>
                  <a:pt x="7735118" y="3123850"/>
                </a:cubicBezTo>
                <a:cubicBezTo>
                  <a:pt x="7703235" y="3373113"/>
                  <a:pt x="7614109" y="3604261"/>
                  <a:pt x="7501796" y="3825987"/>
                </a:cubicBezTo>
                <a:cubicBezTo>
                  <a:pt x="7362671" y="4101336"/>
                  <a:pt x="7098193" y="4463632"/>
                  <a:pt x="6829366" y="4621595"/>
                </a:cubicBezTo>
                <a:cubicBezTo>
                  <a:pt x="6577928" y="4769413"/>
                  <a:pt x="6330114" y="4920131"/>
                  <a:pt x="6034477" y="4884624"/>
                </a:cubicBezTo>
                <a:cubicBezTo>
                  <a:pt x="5701159" y="4844047"/>
                  <a:pt x="5525808" y="4786079"/>
                  <a:pt x="5404799" y="4634636"/>
                </a:cubicBezTo>
                <a:cubicBezTo>
                  <a:pt x="5333063" y="4545511"/>
                  <a:pt x="5262777" y="4458559"/>
                  <a:pt x="5224373" y="4349144"/>
                </a:cubicBezTo>
                <a:cubicBezTo>
                  <a:pt x="5218575" y="4332479"/>
                  <a:pt x="5208431" y="4316536"/>
                  <a:pt x="5199736" y="4300596"/>
                </a:cubicBezTo>
                <a:cubicBezTo>
                  <a:pt x="5193216" y="4289003"/>
                  <a:pt x="5184519" y="4278858"/>
                  <a:pt x="5169304" y="4279583"/>
                </a:cubicBezTo>
                <a:cubicBezTo>
                  <a:pt x="5154087" y="4280306"/>
                  <a:pt x="5147566" y="4292625"/>
                  <a:pt x="5142494" y="4304943"/>
                </a:cubicBezTo>
                <a:cubicBezTo>
                  <a:pt x="5130899" y="4331753"/>
                  <a:pt x="5130899" y="4361463"/>
                  <a:pt x="5125103" y="4389721"/>
                </a:cubicBezTo>
                <a:cubicBezTo>
                  <a:pt x="5112784" y="4447689"/>
                  <a:pt x="5112059" y="4507833"/>
                  <a:pt x="5087422" y="4563627"/>
                </a:cubicBezTo>
                <a:cubicBezTo>
                  <a:pt x="5038874" y="4672317"/>
                  <a:pt x="4818596" y="5098382"/>
                  <a:pt x="4778018" y="5152728"/>
                </a:cubicBezTo>
                <a:cubicBezTo>
                  <a:pt x="4728745" y="5219392"/>
                  <a:pt x="4676575" y="5282430"/>
                  <a:pt x="4596144" y="5317212"/>
                </a:cubicBezTo>
                <a:cubicBezTo>
                  <a:pt x="4419341" y="5392570"/>
                  <a:pt x="4242537" y="5465755"/>
                  <a:pt x="4063561" y="5535316"/>
                </a:cubicBezTo>
                <a:cubicBezTo>
                  <a:pt x="3831689" y="5625892"/>
                  <a:pt x="3185351" y="5883852"/>
                  <a:pt x="3092601" y="5919357"/>
                </a:cubicBezTo>
                <a:cubicBezTo>
                  <a:pt x="2967968" y="5967905"/>
                  <a:pt x="2837541" y="5971529"/>
                  <a:pt x="2706388" y="5962833"/>
                </a:cubicBezTo>
                <a:cubicBezTo>
                  <a:pt x="2650594" y="5959211"/>
                  <a:pt x="2456401" y="5854142"/>
                  <a:pt x="2404953" y="5836752"/>
                </a:cubicBezTo>
                <a:cubicBezTo>
                  <a:pt x="2368722" y="5824433"/>
                  <a:pt x="2344086" y="5838925"/>
                  <a:pt x="2337564" y="5876606"/>
                </a:cubicBezTo>
                <a:cubicBezTo>
                  <a:pt x="2300611" y="6093986"/>
                  <a:pt x="2205688" y="6304844"/>
                  <a:pt x="2099896" y="6481646"/>
                </a:cubicBezTo>
                <a:cubicBezTo>
                  <a:pt x="1978163" y="6684536"/>
                  <a:pt x="1820925" y="6852644"/>
                  <a:pt x="1626007" y="6988144"/>
                </a:cubicBezTo>
                <a:cubicBezTo>
                  <a:pt x="1278923" y="7228713"/>
                  <a:pt x="975315" y="7193205"/>
                  <a:pt x="788367" y="7161325"/>
                </a:cubicBezTo>
                <a:cubicBezTo>
                  <a:pt x="473890" y="7107704"/>
                  <a:pt x="286943" y="6855543"/>
                  <a:pt x="176803" y="6562078"/>
                </a:cubicBezTo>
                <a:cubicBezTo>
                  <a:pt x="109415" y="6382376"/>
                  <a:pt x="76807" y="6093262"/>
                  <a:pt x="97822" y="5907038"/>
                </a:cubicBezTo>
                <a:cubicBezTo>
                  <a:pt x="99996" y="5889648"/>
                  <a:pt x="90576" y="5878779"/>
                  <a:pt x="71012" y="5877329"/>
                </a:cubicBezTo>
                <a:cubicBezTo>
                  <a:pt x="42028" y="5875155"/>
                  <a:pt x="19565" y="5859941"/>
                  <a:pt x="0" y="5840376"/>
                </a:cubicBezTo>
                <a:cubicBezTo>
                  <a:pt x="0" y="5824434"/>
                  <a:pt x="0" y="5807768"/>
                  <a:pt x="0" y="5791828"/>
                </a:cubicBezTo>
                <a:cubicBezTo>
                  <a:pt x="22464" y="5794001"/>
                  <a:pt x="105068" y="5382427"/>
                  <a:pt x="392734" y="4862161"/>
                </a:cubicBezTo>
                <a:cubicBezTo>
                  <a:pt x="468818" y="4724488"/>
                  <a:pt x="563741" y="4599132"/>
                  <a:pt x="671705" y="4484645"/>
                </a:cubicBezTo>
                <a:cubicBezTo>
                  <a:pt x="706487" y="4448415"/>
                  <a:pt x="743442" y="4413633"/>
                  <a:pt x="773149" y="4372331"/>
                </a:cubicBezTo>
                <a:cubicBezTo>
                  <a:pt x="797786" y="4339000"/>
                  <a:pt x="793438" y="4320161"/>
                  <a:pt x="755760" y="4304944"/>
                </a:cubicBezTo>
                <a:cubicBezTo>
                  <a:pt x="737644" y="4297698"/>
                  <a:pt x="719530" y="4291177"/>
                  <a:pt x="707935" y="4274512"/>
                </a:cubicBezTo>
                <a:cubicBezTo>
                  <a:pt x="684023" y="4239005"/>
                  <a:pt x="678228" y="4199153"/>
                  <a:pt x="678228" y="4158574"/>
                </a:cubicBezTo>
                <a:cubicBezTo>
                  <a:pt x="678228" y="4141183"/>
                  <a:pt x="689096" y="4126691"/>
                  <a:pt x="704313" y="4116548"/>
                </a:cubicBezTo>
                <a:cubicBezTo>
                  <a:pt x="727499" y="4101331"/>
                  <a:pt x="740543" y="4078868"/>
                  <a:pt x="748514" y="4052783"/>
                </a:cubicBezTo>
                <a:cubicBezTo>
                  <a:pt x="755035" y="4028871"/>
                  <a:pt x="763006" y="4005683"/>
                  <a:pt x="765180" y="3981771"/>
                </a:cubicBezTo>
                <a:cubicBezTo>
                  <a:pt x="773874" y="3887573"/>
                  <a:pt x="823148" y="3824533"/>
                  <a:pt x="907926" y="3786855"/>
                </a:cubicBezTo>
                <a:cubicBezTo>
                  <a:pt x="916620" y="3783231"/>
                  <a:pt x="924591" y="3778158"/>
                  <a:pt x="932563" y="3774536"/>
                </a:cubicBezTo>
                <a:cubicBezTo>
                  <a:pt x="1060092" y="3712945"/>
                  <a:pt x="1187623" y="3651354"/>
                  <a:pt x="1313704" y="3586864"/>
                </a:cubicBezTo>
                <a:cubicBezTo>
                  <a:pt x="1419495" y="3532524"/>
                  <a:pt x="1516591" y="3468762"/>
                  <a:pt x="1584704" y="3362969"/>
                </a:cubicBezTo>
                <a:cubicBezTo>
                  <a:pt x="1570211" y="3437605"/>
                  <a:pt x="1561517" y="3509338"/>
                  <a:pt x="1553547" y="3580344"/>
                </a:cubicBezTo>
                <a:cubicBezTo>
                  <a:pt x="1539780" y="3697006"/>
                  <a:pt x="1524563" y="3812940"/>
                  <a:pt x="1519491" y="3930324"/>
                </a:cubicBezTo>
                <a:cubicBezTo>
                  <a:pt x="1517317" y="3975976"/>
                  <a:pt x="1517317" y="4021625"/>
                  <a:pt x="1512245" y="4066550"/>
                </a:cubicBezTo>
                <a:cubicBezTo>
                  <a:pt x="1494854" y="4231036"/>
                  <a:pt x="1446305" y="4387549"/>
                  <a:pt x="1390512" y="4541890"/>
                </a:cubicBezTo>
                <a:cubicBezTo>
                  <a:pt x="1369499" y="4602031"/>
                  <a:pt x="1344862" y="4660724"/>
                  <a:pt x="1330370" y="4723039"/>
                </a:cubicBezTo>
                <a:cubicBezTo>
                  <a:pt x="1325298" y="4744052"/>
                  <a:pt x="1317327" y="4770139"/>
                  <a:pt x="1341963" y="4783181"/>
                </a:cubicBezTo>
                <a:cubicBezTo>
                  <a:pt x="1365875" y="4796225"/>
                  <a:pt x="1381817" y="4773036"/>
                  <a:pt x="1398482" y="4759269"/>
                </a:cubicBezTo>
                <a:cubicBezTo>
                  <a:pt x="1399931" y="4757821"/>
                  <a:pt x="1401382" y="4756371"/>
                  <a:pt x="1402830" y="4754922"/>
                </a:cubicBezTo>
                <a:cubicBezTo>
                  <a:pt x="1426741" y="4725938"/>
                  <a:pt x="1450652" y="4696955"/>
                  <a:pt x="1472390" y="4666520"/>
                </a:cubicBezTo>
                <a:cubicBezTo>
                  <a:pt x="1493405" y="4636088"/>
                  <a:pt x="1515868" y="4604928"/>
                  <a:pt x="1523115" y="4567250"/>
                </a:cubicBezTo>
                <a:cubicBezTo>
                  <a:pt x="1544853" y="4454936"/>
                  <a:pt x="1573836" y="4344798"/>
                  <a:pt x="1607893" y="4235383"/>
                </a:cubicBezTo>
                <a:cubicBezTo>
                  <a:pt x="1695570" y="3956412"/>
                  <a:pt x="1792666" y="3681062"/>
                  <a:pt x="1897008" y="3407894"/>
                </a:cubicBezTo>
                <a:cubicBezTo>
                  <a:pt x="1941208" y="3293407"/>
                  <a:pt x="2004974" y="3188337"/>
                  <a:pt x="2075260" y="3087621"/>
                </a:cubicBezTo>
                <a:cubicBezTo>
                  <a:pt x="2098448" y="3054289"/>
                  <a:pt x="2123082" y="3022404"/>
                  <a:pt x="2140473" y="2985453"/>
                </a:cubicBezTo>
                <a:cubicBezTo>
                  <a:pt x="2152792" y="2960815"/>
                  <a:pt x="2153517" y="2936179"/>
                  <a:pt x="2136126" y="2913715"/>
                </a:cubicBezTo>
                <a:cubicBezTo>
                  <a:pt x="2122359" y="2895601"/>
                  <a:pt x="2105694" y="2879659"/>
                  <a:pt x="2083956" y="2868791"/>
                </a:cubicBezTo>
                <a:cubicBezTo>
                  <a:pt x="2046276" y="2849950"/>
                  <a:pt x="2006422" y="2840529"/>
                  <a:pt x="1965120" y="2834735"/>
                </a:cubicBezTo>
                <a:cubicBezTo>
                  <a:pt x="1820924" y="2814445"/>
                  <a:pt x="1726001" y="2893427"/>
                  <a:pt x="1678901" y="3003567"/>
                </a:cubicBezTo>
                <a:cubicBezTo>
                  <a:pt x="1663686" y="3039795"/>
                  <a:pt x="1651368" y="3077475"/>
                  <a:pt x="1642672" y="3115879"/>
                </a:cubicBezTo>
                <a:cubicBezTo>
                  <a:pt x="1621659" y="3207904"/>
                  <a:pt x="1583256" y="3289783"/>
                  <a:pt x="1509345" y="3352100"/>
                </a:cubicBezTo>
                <a:cubicBezTo>
                  <a:pt x="1407901" y="3437602"/>
                  <a:pt x="1301385" y="3513683"/>
                  <a:pt x="1179652" y="3566575"/>
                </a:cubicBezTo>
                <a:cubicBezTo>
                  <a:pt x="1120236" y="3592662"/>
                  <a:pt x="1057918" y="3610050"/>
                  <a:pt x="991255" y="3607155"/>
                </a:cubicBezTo>
                <a:cubicBezTo>
                  <a:pt x="905027" y="3602805"/>
                  <a:pt x="854305" y="3567300"/>
                  <a:pt x="830394" y="3485420"/>
                </a:cubicBezTo>
                <a:cubicBezTo>
                  <a:pt x="797785" y="3374562"/>
                  <a:pt x="784018" y="3260076"/>
                  <a:pt x="786917" y="3144138"/>
                </a:cubicBezTo>
                <a:cubicBezTo>
                  <a:pt x="787642" y="3126024"/>
                  <a:pt x="791264" y="3107907"/>
                  <a:pt x="795611" y="3090517"/>
                </a:cubicBezTo>
                <a:cubicBezTo>
                  <a:pt x="799235" y="3078198"/>
                  <a:pt x="806481" y="3068779"/>
                  <a:pt x="819523" y="3080375"/>
                </a:cubicBezTo>
                <a:cubicBezTo>
                  <a:pt x="863724" y="3122400"/>
                  <a:pt x="911549" y="3112981"/>
                  <a:pt x="960820" y="3093416"/>
                </a:cubicBezTo>
                <a:cubicBezTo>
                  <a:pt x="1069510" y="3049942"/>
                  <a:pt x="1160086" y="2977481"/>
                  <a:pt x="1250664" y="2906469"/>
                </a:cubicBezTo>
                <a:cubicBezTo>
                  <a:pt x="1380366" y="2804300"/>
                  <a:pt x="1512244" y="2705756"/>
                  <a:pt x="1669482" y="2647788"/>
                </a:cubicBezTo>
                <a:cubicBezTo>
                  <a:pt x="1793388" y="2602138"/>
                  <a:pt x="1920195" y="2585471"/>
                  <a:pt x="2051348" y="2611558"/>
                </a:cubicBezTo>
                <a:cubicBezTo>
                  <a:pt x="2122359" y="2625325"/>
                  <a:pt x="2173806" y="2661555"/>
                  <a:pt x="2194819" y="2734015"/>
                </a:cubicBezTo>
                <a:cubicBezTo>
                  <a:pt x="2197718" y="2745608"/>
                  <a:pt x="2203513" y="2756478"/>
                  <a:pt x="2209311" y="2767346"/>
                </a:cubicBezTo>
                <a:cubicBezTo>
                  <a:pt x="2225976" y="2797055"/>
                  <a:pt x="2246265" y="2826764"/>
                  <a:pt x="2285394" y="2820967"/>
                </a:cubicBezTo>
                <a:cubicBezTo>
                  <a:pt x="2323798" y="2815170"/>
                  <a:pt x="2337565" y="2783288"/>
                  <a:pt x="2345536" y="2749232"/>
                </a:cubicBezTo>
                <a:cubicBezTo>
                  <a:pt x="2371621" y="2644888"/>
                  <a:pt x="2323072" y="2555038"/>
                  <a:pt x="2230324" y="2502142"/>
                </a:cubicBezTo>
                <a:cubicBezTo>
                  <a:pt x="2153517" y="2457941"/>
                  <a:pt x="2068013" y="2445623"/>
                  <a:pt x="1981061" y="2449247"/>
                </a:cubicBezTo>
                <a:cubicBezTo>
                  <a:pt x="1897732" y="2452869"/>
                  <a:pt x="1816577" y="2472432"/>
                  <a:pt x="1737595" y="2497794"/>
                </a:cubicBezTo>
                <a:cubicBezTo>
                  <a:pt x="1590502" y="2544894"/>
                  <a:pt x="1447755" y="2602138"/>
                  <a:pt x="1307905" y="2665901"/>
                </a:cubicBezTo>
                <a:cubicBezTo>
                  <a:pt x="1268054" y="2684017"/>
                  <a:pt x="1228200" y="2702131"/>
                  <a:pt x="1186172" y="2713001"/>
                </a:cubicBezTo>
                <a:cubicBezTo>
                  <a:pt x="1150666" y="2721697"/>
                  <a:pt x="1131102" y="2711551"/>
                  <a:pt x="1117335" y="2676771"/>
                </a:cubicBezTo>
                <a:cubicBezTo>
                  <a:pt x="1111538" y="2663002"/>
                  <a:pt x="1107916" y="2647788"/>
                  <a:pt x="1107916" y="2632571"/>
                </a:cubicBezTo>
                <a:cubicBezTo>
                  <a:pt x="1107916" y="2616630"/>
                  <a:pt x="1102843" y="2600687"/>
                  <a:pt x="1100670" y="2584748"/>
                </a:cubicBezTo>
                <a:cubicBezTo>
                  <a:pt x="1099219" y="2573154"/>
                  <a:pt x="1093424" y="2563732"/>
                  <a:pt x="1081105" y="2560836"/>
                </a:cubicBezTo>
                <a:lnTo>
                  <a:pt x="1070938" y="2561636"/>
                </a:lnTo>
                <a:lnTo>
                  <a:pt x="1080018" y="2555854"/>
                </a:lnTo>
                <a:cubicBezTo>
                  <a:pt x="1086721" y="2555038"/>
                  <a:pt x="1093785" y="2557936"/>
                  <a:pt x="1101393" y="2565908"/>
                </a:cubicBezTo>
                <a:cubicBezTo>
                  <a:pt x="1118784" y="2584022"/>
                  <a:pt x="1136174" y="2581123"/>
                  <a:pt x="1155013" y="2565909"/>
                </a:cubicBezTo>
                <a:cubicBezTo>
                  <a:pt x="1178925" y="2546344"/>
                  <a:pt x="1197041" y="2521707"/>
                  <a:pt x="1212259" y="2495620"/>
                </a:cubicBezTo>
                <a:cubicBezTo>
                  <a:pt x="1276748" y="2381858"/>
                  <a:pt x="1347035" y="2271719"/>
                  <a:pt x="1433263" y="2173172"/>
                </a:cubicBezTo>
                <a:cubicBezTo>
                  <a:pt x="1480361" y="2119551"/>
                  <a:pt x="1530360" y="2068829"/>
                  <a:pt x="1597022" y="2039846"/>
                </a:cubicBezTo>
                <a:cubicBezTo>
                  <a:pt x="1648470" y="2016659"/>
                  <a:pt x="1679627" y="2023180"/>
                  <a:pt x="1720204" y="2062309"/>
                </a:cubicBezTo>
                <a:cubicBezTo>
                  <a:pt x="1726002" y="2068106"/>
                  <a:pt x="1731799" y="2073177"/>
                  <a:pt x="1737595" y="2078975"/>
                </a:cubicBezTo>
                <a:cubicBezTo>
                  <a:pt x="1778897" y="2116656"/>
                  <a:pt x="1815127" y="2122450"/>
                  <a:pt x="1865849" y="2098538"/>
                </a:cubicBezTo>
                <a:cubicBezTo>
                  <a:pt x="1906428" y="2078974"/>
                  <a:pt x="1941207" y="2052164"/>
                  <a:pt x="1969468" y="2016660"/>
                </a:cubicBezTo>
                <a:cubicBezTo>
                  <a:pt x="2018739" y="1955068"/>
                  <a:pt x="2018739" y="1910144"/>
                  <a:pt x="1965121" y="1852899"/>
                </a:cubicBezTo>
                <a:cubicBezTo>
                  <a:pt x="1939034" y="1825365"/>
                  <a:pt x="1918746" y="1794205"/>
                  <a:pt x="1901356" y="1760874"/>
                </a:cubicBezTo>
                <a:cubicBezTo>
                  <a:pt x="1836865" y="1636967"/>
                  <a:pt x="1798462" y="1503641"/>
                  <a:pt x="1761507" y="1370315"/>
                </a:cubicBezTo>
                <a:cubicBezTo>
                  <a:pt x="1754261" y="1344230"/>
                  <a:pt x="1753537" y="1317419"/>
                  <a:pt x="1765856" y="1292782"/>
                </a:cubicBezTo>
                <a:cubicBezTo>
                  <a:pt x="1786143" y="1253653"/>
                  <a:pt x="1812228" y="1217423"/>
                  <a:pt x="1843388" y="1184815"/>
                </a:cubicBezTo>
                <a:cubicBezTo>
                  <a:pt x="1847010" y="1191339"/>
                  <a:pt x="1844111" y="1195686"/>
                  <a:pt x="1841937" y="1200033"/>
                </a:cubicBezTo>
                <a:cubicBezTo>
                  <a:pt x="1806433" y="1275391"/>
                  <a:pt x="1799187" y="1355098"/>
                  <a:pt x="1799912" y="1436977"/>
                </a:cubicBezTo>
                <a:cubicBezTo>
                  <a:pt x="1801360" y="1557987"/>
                  <a:pt x="1849908" y="1656532"/>
                  <a:pt x="1936860" y="1736963"/>
                </a:cubicBezTo>
                <a:cubicBezTo>
                  <a:pt x="2039028" y="1831160"/>
                  <a:pt x="2162212" y="1886229"/>
                  <a:pt x="2296988" y="1915939"/>
                </a:cubicBezTo>
                <a:cubicBezTo>
                  <a:pt x="2318001" y="1921011"/>
                  <a:pt x="2340464" y="1926809"/>
                  <a:pt x="2362926" y="1922459"/>
                </a:cubicBezTo>
                <a:cubicBezTo>
                  <a:pt x="2394084" y="1915939"/>
                  <a:pt x="2403503" y="1892027"/>
                  <a:pt x="2383939" y="1866667"/>
                </a:cubicBezTo>
                <a:cubicBezTo>
                  <a:pt x="2376693" y="1857245"/>
                  <a:pt x="2367999" y="1848551"/>
                  <a:pt x="2358577" y="1840579"/>
                </a:cubicBezTo>
                <a:cubicBezTo>
                  <a:pt x="2290465" y="1780439"/>
                  <a:pt x="2219456" y="1723196"/>
                  <a:pt x="2147719" y="1667402"/>
                </a:cubicBezTo>
                <a:cubicBezTo>
                  <a:pt x="2084678" y="1618127"/>
                  <a:pt x="2020190" y="1570305"/>
                  <a:pt x="1973090" y="1504366"/>
                </a:cubicBezTo>
                <a:cubicBezTo>
                  <a:pt x="1939033" y="1457266"/>
                  <a:pt x="1944832" y="1429731"/>
                  <a:pt x="1993380" y="1399299"/>
                </a:cubicBezTo>
                <a:cubicBezTo>
                  <a:pt x="2052796" y="1362344"/>
                  <a:pt x="2114387" y="1330460"/>
                  <a:pt x="2178876" y="1302927"/>
                </a:cubicBezTo>
                <a:cubicBezTo>
                  <a:pt x="2214384" y="1287710"/>
                  <a:pt x="2246990" y="1284811"/>
                  <a:pt x="2283220" y="1305101"/>
                </a:cubicBezTo>
                <a:cubicBezTo>
                  <a:pt x="2312206" y="1322491"/>
                  <a:pt x="2339739" y="1304375"/>
                  <a:pt x="2344811" y="1271044"/>
                </a:cubicBezTo>
                <a:cubicBezTo>
                  <a:pt x="2351332" y="1226843"/>
                  <a:pt x="2318726" y="1185541"/>
                  <a:pt x="2271626" y="1180468"/>
                </a:cubicBezTo>
                <a:cubicBezTo>
                  <a:pt x="2243367" y="1177570"/>
                  <a:pt x="2215109" y="1179020"/>
                  <a:pt x="2187573" y="1188439"/>
                </a:cubicBezTo>
                <a:cubicBezTo>
                  <a:pt x="2152065" y="1200758"/>
                  <a:pt x="2115836" y="1210903"/>
                  <a:pt x="2078883" y="1215975"/>
                </a:cubicBezTo>
                <a:cubicBezTo>
                  <a:pt x="2068739" y="1217423"/>
                  <a:pt x="2056420" y="1219597"/>
                  <a:pt x="2052073" y="1208004"/>
                </a:cubicBezTo>
                <a:cubicBezTo>
                  <a:pt x="2047001" y="1194960"/>
                  <a:pt x="2057869" y="1188439"/>
                  <a:pt x="2067288" y="1181919"/>
                </a:cubicBezTo>
                <a:cubicBezTo>
                  <a:pt x="2075259" y="1176847"/>
                  <a:pt x="2085404" y="1173222"/>
                  <a:pt x="2094824" y="1170323"/>
                </a:cubicBezTo>
                <a:cubicBezTo>
                  <a:pt x="2127430" y="1159455"/>
                  <a:pt x="2160761" y="1151484"/>
                  <a:pt x="2194818" y="1145687"/>
                </a:cubicBezTo>
                <a:cubicBezTo>
                  <a:pt x="2302784" y="1126846"/>
                  <a:pt x="2401331" y="1147861"/>
                  <a:pt x="2486834" y="1220322"/>
                </a:cubicBezTo>
                <a:cubicBezTo>
                  <a:pt x="2499150" y="1231190"/>
                  <a:pt x="2510020" y="1242783"/>
                  <a:pt x="2524512" y="1250754"/>
                </a:cubicBezTo>
                <a:cubicBezTo>
                  <a:pt x="2536105" y="1257277"/>
                  <a:pt x="2548423" y="1263073"/>
                  <a:pt x="2561467" y="1254378"/>
                </a:cubicBezTo>
                <a:cubicBezTo>
                  <a:pt x="2574508" y="1246407"/>
                  <a:pt x="2574508" y="1232641"/>
                  <a:pt x="2574508" y="1219597"/>
                </a:cubicBezTo>
                <a:cubicBezTo>
                  <a:pt x="2574508" y="1208004"/>
                  <a:pt x="2570887" y="1197859"/>
                  <a:pt x="2567262" y="1186989"/>
                </a:cubicBezTo>
                <a:cubicBezTo>
                  <a:pt x="2547700" y="1126123"/>
                  <a:pt x="2517991" y="1069604"/>
                  <a:pt x="2489730" y="1012359"/>
                </a:cubicBezTo>
                <a:cubicBezTo>
                  <a:pt x="2475238" y="982652"/>
                  <a:pt x="2468719" y="952218"/>
                  <a:pt x="2480310" y="918886"/>
                </a:cubicBezTo>
                <a:cubicBezTo>
                  <a:pt x="2485020" y="905119"/>
                  <a:pt x="2487556" y="891895"/>
                  <a:pt x="2488100" y="879214"/>
                </a:cubicBezTo>
                <a:lnTo>
                  <a:pt x="2487560" y="874495"/>
                </a:lnTo>
                <a:lnTo>
                  <a:pt x="2478132" y="876853"/>
                </a:lnTo>
                <a:cubicBezTo>
                  <a:pt x="2479580" y="836276"/>
                  <a:pt x="2446249" y="794973"/>
                  <a:pt x="2402048" y="786279"/>
                </a:cubicBezTo>
                <a:cubicBezTo>
                  <a:pt x="2391180" y="784103"/>
                  <a:pt x="2375963" y="787002"/>
                  <a:pt x="2373064" y="774684"/>
                </a:cubicBezTo>
                <a:cubicBezTo>
                  <a:pt x="2370165" y="763091"/>
                  <a:pt x="2383934" y="756570"/>
                  <a:pt x="2392628" y="750049"/>
                </a:cubicBezTo>
                <a:cubicBezTo>
                  <a:pt x="2477407" y="687007"/>
                  <a:pt x="2565084" y="629764"/>
                  <a:pt x="2665804" y="594982"/>
                </a:cubicBezTo>
                <a:cubicBezTo>
                  <a:pt x="2829563" y="538465"/>
                  <a:pt x="2996223" y="491365"/>
                  <a:pt x="3167228" y="463829"/>
                </a:cubicBezTo>
                <a:cubicBezTo>
                  <a:pt x="3182082" y="461294"/>
                  <a:pt x="3189509" y="460208"/>
                  <a:pt x="3195940" y="461023"/>
                </a:cubicBezTo>
                <a:close/>
                <a:moveTo>
                  <a:pt x="3419394" y="443548"/>
                </a:moveTo>
                <a:cubicBezTo>
                  <a:pt x="3442582" y="444271"/>
                  <a:pt x="3465768" y="447169"/>
                  <a:pt x="3476636" y="473980"/>
                </a:cubicBezTo>
                <a:cubicBezTo>
                  <a:pt x="3481708" y="487746"/>
                  <a:pt x="3489680" y="487746"/>
                  <a:pt x="3498375" y="476153"/>
                </a:cubicBezTo>
                <a:cubicBezTo>
                  <a:pt x="3503447" y="469633"/>
                  <a:pt x="3509243" y="462386"/>
                  <a:pt x="3518664" y="468907"/>
                </a:cubicBezTo>
                <a:cubicBezTo>
                  <a:pt x="3528809" y="476153"/>
                  <a:pt x="3538228" y="484850"/>
                  <a:pt x="3541128" y="496443"/>
                </a:cubicBezTo>
                <a:cubicBezTo>
                  <a:pt x="3544026" y="504414"/>
                  <a:pt x="3536055" y="505862"/>
                  <a:pt x="3530257" y="506588"/>
                </a:cubicBezTo>
                <a:cubicBezTo>
                  <a:pt x="3515766" y="508036"/>
                  <a:pt x="3500551" y="506588"/>
                  <a:pt x="3488955" y="499342"/>
                </a:cubicBezTo>
                <a:cubicBezTo>
                  <a:pt x="3438232" y="467459"/>
                  <a:pt x="3380991" y="462387"/>
                  <a:pt x="3324470" y="452967"/>
                </a:cubicBezTo>
                <a:cubicBezTo>
                  <a:pt x="3318675" y="452242"/>
                  <a:pt x="3313602" y="450068"/>
                  <a:pt x="3307805" y="448620"/>
                </a:cubicBezTo>
                <a:cubicBezTo>
                  <a:pt x="3307805" y="446444"/>
                  <a:pt x="3307805" y="444996"/>
                  <a:pt x="3307805" y="442822"/>
                </a:cubicBezTo>
                <a:cubicBezTo>
                  <a:pt x="3344760" y="442822"/>
                  <a:pt x="3382438" y="442097"/>
                  <a:pt x="3419394" y="443548"/>
                </a:cubicBezTo>
                <a:close/>
                <a:moveTo>
                  <a:pt x="2640444" y="36320"/>
                </a:moveTo>
                <a:cubicBezTo>
                  <a:pt x="2634649" y="67478"/>
                  <a:pt x="2621605" y="93565"/>
                  <a:pt x="2608561" y="118925"/>
                </a:cubicBezTo>
                <a:cubicBezTo>
                  <a:pt x="2565086" y="201529"/>
                  <a:pt x="2533929" y="287758"/>
                  <a:pt x="2522336" y="381956"/>
                </a:cubicBezTo>
                <a:cubicBezTo>
                  <a:pt x="2512191" y="466009"/>
                  <a:pt x="2531030" y="487024"/>
                  <a:pt x="2612911" y="460213"/>
                </a:cubicBezTo>
                <a:cubicBezTo>
                  <a:pt x="2794061" y="401520"/>
                  <a:pt x="2981008" y="387028"/>
                  <a:pt x="3169404" y="380506"/>
                </a:cubicBezTo>
                <a:cubicBezTo>
                  <a:pt x="3175927" y="379783"/>
                  <a:pt x="3183173" y="377609"/>
                  <a:pt x="3190419" y="384855"/>
                </a:cubicBezTo>
                <a:cubicBezTo>
                  <a:pt x="3106364" y="399347"/>
                  <a:pt x="3023036" y="409492"/>
                  <a:pt x="2941880" y="429054"/>
                </a:cubicBezTo>
                <a:cubicBezTo>
                  <a:pt x="2763629" y="471081"/>
                  <a:pt x="2591896" y="529049"/>
                  <a:pt x="2442630" y="639915"/>
                </a:cubicBezTo>
                <a:cubicBezTo>
                  <a:pt x="2439731" y="642088"/>
                  <a:pt x="2436109" y="644262"/>
                  <a:pt x="2432485" y="646435"/>
                </a:cubicBezTo>
                <a:cubicBezTo>
                  <a:pt x="2397704" y="666000"/>
                  <a:pt x="2386111" y="660927"/>
                  <a:pt x="2387561" y="621073"/>
                </a:cubicBezTo>
                <a:cubicBezTo>
                  <a:pt x="2392631" y="491371"/>
                  <a:pt x="2410022" y="362392"/>
                  <a:pt x="2458570" y="241383"/>
                </a:cubicBezTo>
                <a:cubicBezTo>
                  <a:pt x="2490453" y="163126"/>
                  <a:pt x="2549872" y="101534"/>
                  <a:pt x="2614359" y="46465"/>
                </a:cubicBezTo>
                <a:cubicBezTo>
                  <a:pt x="2620157" y="41393"/>
                  <a:pt x="2626678" y="35597"/>
                  <a:pt x="2640444" y="36320"/>
                </a:cubicBezTo>
                <a:close/>
                <a:moveTo>
                  <a:pt x="2678127" y="91"/>
                </a:moveTo>
                <a:cubicBezTo>
                  <a:pt x="2686095" y="-634"/>
                  <a:pt x="2691167" y="2987"/>
                  <a:pt x="2689719" y="10233"/>
                </a:cubicBezTo>
                <a:cubicBezTo>
                  <a:pt x="2688269" y="19655"/>
                  <a:pt x="2682474" y="26901"/>
                  <a:pt x="2673054" y="29075"/>
                </a:cubicBezTo>
                <a:cubicBezTo>
                  <a:pt x="2667256" y="29798"/>
                  <a:pt x="2665083" y="24002"/>
                  <a:pt x="2664358" y="19655"/>
                </a:cubicBezTo>
                <a:cubicBezTo>
                  <a:pt x="2663634" y="8785"/>
                  <a:pt x="2668705" y="2264"/>
                  <a:pt x="2678127" y="9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33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BA1FE62-1DEA-4875-87AB-5B0C19D87B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9C23760-8759-41CA-8B08-4B39995ACBA8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gradFill>
            <a:gsLst>
              <a:gs pos="0">
                <a:srgbClr val="4669DD"/>
              </a:gs>
              <a:gs pos="100000">
                <a:srgbClr val="5A26C8"/>
              </a:gs>
            </a:gsLst>
            <a:lin ang="36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210BED19-5153-4870-9811-D7BA2500FA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774BD228-0F39-4C75-9B16-AD47CE6DD0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D98DB63-12AD-4CDA-93EC-05BF95A980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23C9EA16-309F-4277-ADD0-2107CB934B6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F39CEF44-90F9-4505-8186-29939C9092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559FB7-CB71-4A13-93B6-FA381EAF52A8}"/>
              </a:ext>
            </a:extLst>
          </p:cNvPr>
          <p:cNvSpPr/>
          <p:nvPr userDrawn="1"/>
        </p:nvSpPr>
        <p:spPr>
          <a:xfrm>
            <a:off x="10544175" y="5350559"/>
            <a:ext cx="1532848" cy="1419638"/>
          </a:xfrm>
          <a:custGeom>
            <a:avLst/>
            <a:gdLst>
              <a:gd name="connsiteX0" fmla="*/ 120276 w 1532848"/>
              <a:gd name="connsiteY0" fmla="*/ 1280533 h 1419638"/>
              <a:gd name="connsiteX1" fmla="*/ 137888 w 1532848"/>
              <a:gd name="connsiteY1" fmla="*/ 1294995 h 1419638"/>
              <a:gd name="connsiteX2" fmla="*/ 140179 w 1532848"/>
              <a:gd name="connsiteY2" fmla="*/ 1299576 h 1419638"/>
              <a:gd name="connsiteX3" fmla="*/ 137602 w 1532848"/>
              <a:gd name="connsiteY3" fmla="*/ 1300149 h 1419638"/>
              <a:gd name="connsiteX4" fmla="*/ 133163 w 1532848"/>
              <a:gd name="connsiteY4" fmla="*/ 1296856 h 1419638"/>
              <a:gd name="connsiteX5" fmla="*/ 128581 w 1532848"/>
              <a:gd name="connsiteY5" fmla="*/ 1291415 h 1419638"/>
              <a:gd name="connsiteX6" fmla="*/ 120276 w 1532848"/>
              <a:gd name="connsiteY6" fmla="*/ 1280533 h 1419638"/>
              <a:gd name="connsiteX7" fmla="*/ 112258 w 1532848"/>
              <a:gd name="connsiteY7" fmla="*/ 1263780 h 1419638"/>
              <a:gd name="connsiteX8" fmla="*/ 117556 w 1532848"/>
              <a:gd name="connsiteY8" fmla="*/ 1271941 h 1419638"/>
              <a:gd name="connsiteX9" fmla="*/ 115981 w 1532848"/>
              <a:gd name="connsiteY9" fmla="*/ 1275807 h 1419638"/>
              <a:gd name="connsiteX10" fmla="*/ 112544 w 1532848"/>
              <a:gd name="connsiteY10" fmla="*/ 1273373 h 1419638"/>
              <a:gd name="connsiteX11" fmla="*/ 112258 w 1532848"/>
              <a:gd name="connsiteY11" fmla="*/ 1263780 h 1419638"/>
              <a:gd name="connsiteX12" fmla="*/ 109394 w 1532848"/>
              <a:gd name="connsiteY12" fmla="*/ 1175720 h 1419638"/>
              <a:gd name="connsiteX13" fmla="*/ 118271 w 1532848"/>
              <a:gd name="connsiteY13" fmla="*/ 1183452 h 1419638"/>
              <a:gd name="connsiteX14" fmla="*/ 117555 w 1532848"/>
              <a:gd name="connsiteY14" fmla="*/ 1184168 h 1419638"/>
              <a:gd name="connsiteX15" fmla="*/ 109394 w 1532848"/>
              <a:gd name="connsiteY15" fmla="*/ 1175720 h 1419638"/>
              <a:gd name="connsiteX16" fmla="*/ 192156 w 1532848"/>
              <a:gd name="connsiteY16" fmla="*/ 1100404 h 1419638"/>
              <a:gd name="connsiteX17" fmla="*/ 152350 w 1532848"/>
              <a:gd name="connsiteY17" fmla="*/ 1157678 h 1419638"/>
              <a:gd name="connsiteX18" fmla="*/ 154498 w 1532848"/>
              <a:gd name="connsiteY18" fmla="*/ 1156103 h 1419638"/>
              <a:gd name="connsiteX19" fmla="*/ 189006 w 1532848"/>
              <a:gd name="connsiteY19" fmla="*/ 1114579 h 1419638"/>
              <a:gd name="connsiteX20" fmla="*/ 192156 w 1532848"/>
              <a:gd name="connsiteY20" fmla="*/ 1100404 h 1419638"/>
              <a:gd name="connsiteX21" fmla="*/ 152494 w 1532848"/>
              <a:gd name="connsiteY21" fmla="*/ 1085656 h 1419638"/>
              <a:gd name="connsiteX22" fmla="*/ 156933 w 1532848"/>
              <a:gd name="connsiteY22" fmla="*/ 1087660 h 1419638"/>
              <a:gd name="connsiteX23" fmla="*/ 155357 w 1532848"/>
              <a:gd name="connsiteY23" fmla="*/ 1090667 h 1419638"/>
              <a:gd name="connsiteX24" fmla="*/ 140037 w 1532848"/>
              <a:gd name="connsiteY24" fmla="*/ 1111000 h 1419638"/>
              <a:gd name="connsiteX25" fmla="*/ 150060 w 1532848"/>
              <a:gd name="connsiteY25" fmla="*/ 1126321 h 1419638"/>
              <a:gd name="connsiteX26" fmla="*/ 169676 w 1532848"/>
              <a:gd name="connsiteY26" fmla="*/ 1128182 h 1419638"/>
              <a:gd name="connsiteX27" fmla="*/ 172826 w 1532848"/>
              <a:gd name="connsiteY27" fmla="*/ 1130616 h 1419638"/>
              <a:gd name="connsiteX28" fmla="*/ 170822 w 1532848"/>
              <a:gd name="connsiteY28" fmla="*/ 1133337 h 1419638"/>
              <a:gd name="connsiteX29" fmla="*/ 132734 w 1532848"/>
              <a:gd name="connsiteY29" fmla="*/ 1128468 h 1419638"/>
              <a:gd name="connsiteX30" fmla="*/ 128868 w 1532848"/>
              <a:gd name="connsiteY30" fmla="*/ 1115725 h 1419638"/>
              <a:gd name="connsiteX31" fmla="*/ 131732 w 1532848"/>
              <a:gd name="connsiteY31" fmla="*/ 1101120 h 1419638"/>
              <a:gd name="connsiteX32" fmla="*/ 152494 w 1532848"/>
              <a:gd name="connsiteY32" fmla="*/ 1085656 h 1419638"/>
              <a:gd name="connsiteX33" fmla="*/ 94073 w 1532848"/>
              <a:gd name="connsiteY33" fmla="*/ 1063033 h 1419638"/>
              <a:gd name="connsiteX34" fmla="*/ 93500 w 1532848"/>
              <a:gd name="connsiteY34" fmla="*/ 1070335 h 1419638"/>
              <a:gd name="connsiteX35" fmla="*/ 89491 w 1532848"/>
              <a:gd name="connsiteY35" fmla="*/ 1143504 h 1419638"/>
              <a:gd name="connsiteX36" fmla="*/ 95505 w 1532848"/>
              <a:gd name="connsiteY36" fmla="*/ 1159684 h 1419638"/>
              <a:gd name="connsiteX37" fmla="*/ 94216 w 1532848"/>
              <a:gd name="connsiteY37" fmla="*/ 1164695 h 1419638"/>
              <a:gd name="connsiteX38" fmla="*/ 91639 w 1532848"/>
              <a:gd name="connsiteY38" fmla="*/ 1173859 h 1419638"/>
              <a:gd name="connsiteX39" fmla="*/ 86914 w 1532848"/>
              <a:gd name="connsiteY39" fmla="*/ 1170996 h 1419638"/>
              <a:gd name="connsiteX40" fmla="*/ 86914 w 1532848"/>
              <a:gd name="connsiteY40" fmla="*/ 1186460 h 1419638"/>
              <a:gd name="connsiteX41" fmla="*/ 105957 w 1532848"/>
              <a:gd name="connsiteY41" fmla="*/ 1250607 h 1419638"/>
              <a:gd name="connsiteX42" fmla="*/ 106817 w 1532848"/>
              <a:gd name="connsiteY42" fmla="*/ 1258626 h 1419638"/>
              <a:gd name="connsiteX43" fmla="*/ 100946 w 1532848"/>
              <a:gd name="connsiteY43" fmla="*/ 1252612 h 1419638"/>
              <a:gd name="connsiteX44" fmla="*/ 82332 w 1532848"/>
              <a:gd name="connsiteY44" fmla="*/ 1100691 h 1419638"/>
              <a:gd name="connsiteX45" fmla="*/ 90350 w 1532848"/>
              <a:gd name="connsiteY45" fmla="*/ 1070049 h 1419638"/>
              <a:gd name="connsiteX46" fmla="*/ 94073 w 1532848"/>
              <a:gd name="connsiteY46" fmla="*/ 1063033 h 1419638"/>
              <a:gd name="connsiteX47" fmla="*/ 122710 w 1532848"/>
              <a:gd name="connsiteY47" fmla="*/ 1050003 h 1419638"/>
              <a:gd name="connsiteX48" fmla="*/ 113690 w 1532848"/>
              <a:gd name="connsiteY48" fmla="*/ 1059024 h 1419638"/>
              <a:gd name="connsiteX49" fmla="*/ 112401 w 1532848"/>
              <a:gd name="connsiteY49" fmla="*/ 1057592 h 1419638"/>
              <a:gd name="connsiteX50" fmla="*/ 122710 w 1532848"/>
              <a:gd name="connsiteY50" fmla="*/ 1050003 h 1419638"/>
              <a:gd name="connsiteX51" fmla="*/ 715413 w 1532848"/>
              <a:gd name="connsiteY51" fmla="*/ 1043953 h 1419638"/>
              <a:gd name="connsiteX52" fmla="*/ 696029 w 1532848"/>
              <a:gd name="connsiteY52" fmla="*/ 1049144 h 1419638"/>
              <a:gd name="connsiteX53" fmla="*/ 523776 w 1532848"/>
              <a:gd name="connsiteY53" fmla="*/ 1133337 h 1419638"/>
              <a:gd name="connsiteX54" fmla="*/ 511748 w 1532848"/>
              <a:gd name="connsiteY54" fmla="*/ 1141499 h 1419638"/>
              <a:gd name="connsiteX55" fmla="*/ 525924 w 1532848"/>
              <a:gd name="connsiteY55" fmla="*/ 1139924 h 1419638"/>
              <a:gd name="connsiteX56" fmla="*/ 612551 w 1532848"/>
              <a:gd name="connsiteY56" fmla="*/ 1103555 h 1419638"/>
              <a:gd name="connsiteX57" fmla="*/ 702902 w 1532848"/>
              <a:gd name="connsiteY57" fmla="*/ 1063463 h 1419638"/>
              <a:gd name="connsiteX58" fmla="*/ 739557 w 1532848"/>
              <a:gd name="connsiteY58" fmla="*/ 1061744 h 1419638"/>
              <a:gd name="connsiteX59" fmla="*/ 771059 w 1532848"/>
              <a:gd name="connsiteY59" fmla="*/ 1077638 h 1419638"/>
              <a:gd name="connsiteX60" fmla="*/ 805996 w 1532848"/>
              <a:gd name="connsiteY60" fmla="*/ 1088949 h 1419638"/>
              <a:gd name="connsiteX61" fmla="*/ 812439 w 1532848"/>
              <a:gd name="connsiteY61" fmla="*/ 1088090 h 1419638"/>
              <a:gd name="connsiteX62" fmla="*/ 815446 w 1532848"/>
              <a:gd name="connsiteY62" fmla="*/ 1077065 h 1419638"/>
              <a:gd name="connsiteX63" fmla="*/ 804135 w 1532848"/>
              <a:gd name="connsiteY63" fmla="*/ 1069476 h 1419638"/>
              <a:gd name="connsiteX64" fmla="*/ 735548 w 1532848"/>
              <a:gd name="connsiteY64" fmla="*/ 1046280 h 1419638"/>
              <a:gd name="connsiteX65" fmla="*/ 715413 w 1532848"/>
              <a:gd name="connsiteY65" fmla="*/ 1043953 h 1419638"/>
              <a:gd name="connsiteX66" fmla="*/ 738698 w 1532848"/>
              <a:gd name="connsiteY66" fmla="*/ 1019218 h 1419638"/>
              <a:gd name="connsiteX67" fmla="*/ 686865 w 1532848"/>
              <a:gd name="connsiteY67" fmla="*/ 1030386 h 1419638"/>
              <a:gd name="connsiteX68" fmla="*/ 512894 w 1532848"/>
              <a:gd name="connsiteY68" fmla="*/ 1118016 h 1419638"/>
              <a:gd name="connsiteX69" fmla="*/ 501295 w 1532848"/>
              <a:gd name="connsiteY69" fmla="*/ 1124746 h 1419638"/>
              <a:gd name="connsiteX70" fmla="*/ 516903 w 1532848"/>
              <a:gd name="connsiteY70" fmla="*/ 1121166 h 1419638"/>
              <a:gd name="connsiteX71" fmla="*/ 620856 w 1532848"/>
              <a:gd name="connsiteY71" fmla="*/ 1071910 h 1419638"/>
              <a:gd name="connsiteX72" fmla="*/ 703045 w 1532848"/>
              <a:gd name="connsiteY72" fmla="*/ 1032534 h 1419638"/>
              <a:gd name="connsiteX73" fmla="*/ 746287 w 1532848"/>
              <a:gd name="connsiteY73" fmla="*/ 1027093 h 1419638"/>
              <a:gd name="connsiteX74" fmla="*/ 794827 w 1532848"/>
              <a:gd name="connsiteY74" fmla="*/ 1044132 h 1419638"/>
              <a:gd name="connsiteX75" fmla="*/ 835636 w 1532848"/>
              <a:gd name="connsiteY75" fmla="*/ 1072197 h 1419638"/>
              <a:gd name="connsiteX76" fmla="*/ 841649 w 1532848"/>
              <a:gd name="connsiteY76" fmla="*/ 1073915 h 1419638"/>
              <a:gd name="connsiteX77" fmla="*/ 842222 w 1532848"/>
              <a:gd name="connsiteY77" fmla="*/ 1066756 h 1419638"/>
              <a:gd name="connsiteX78" fmla="*/ 835636 w 1532848"/>
              <a:gd name="connsiteY78" fmla="*/ 1059024 h 1419638"/>
              <a:gd name="connsiteX79" fmla="*/ 738698 w 1532848"/>
              <a:gd name="connsiteY79" fmla="*/ 1019218 h 1419638"/>
              <a:gd name="connsiteX80" fmla="*/ 812922 w 1532848"/>
              <a:gd name="connsiteY80" fmla="*/ 990383 h 1419638"/>
              <a:gd name="connsiteX81" fmla="*/ 789673 w 1532848"/>
              <a:gd name="connsiteY81" fmla="*/ 1001892 h 1419638"/>
              <a:gd name="connsiteX82" fmla="*/ 792823 w 1532848"/>
              <a:gd name="connsiteY82" fmla="*/ 1007763 h 1419638"/>
              <a:gd name="connsiteX83" fmla="*/ 836065 w 1532848"/>
              <a:gd name="connsiteY83" fmla="*/ 1002178 h 1419638"/>
              <a:gd name="connsiteX84" fmla="*/ 812922 w 1532848"/>
              <a:gd name="connsiteY84" fmla="*/ 990383 h 1419638"/>
              <a:gd name="connsiteX85" fmla="*/ 270622 w 1532848"/>
              <a:gd name="connsiteY85" fmla="*/ 988862 h 1419638"/>
              <a:gd name="connsiteX86" fmla="*/ 265324 w 1532848"/>
              <a:gd name="connsiteY86" fmla="*/ 989865 h 1419638"/>
              <a:gd name="connsiteX87" fmla="*/ 246567 w 1532848"/>
              <a:gd name="connsiteY87" fmla="*/ 1018215 h 1419638"/>
              <a:gd name="connsiteX88" fmla="*/ 254585 w 1532848"/>
              <a:gd name="connsiteY88" fmla="*/ 1042414 h 1419638"/>
              <a:gd name="connsiteX89" fmla="*/ 275777 w 1532848"/>
              <a:gd name="connsiteY89" fmla="*/ 1047425 h 1419638"/>
              <a:gd name="connsiteX90" fmla="*/ 329328 w 1532848"/>
              <a:gd name="connsiteY90" fmla="*/ 1018931 h 1419638"/>
              <a:gd name="connsiteX91" fmla="*/ 326322 w 1532848"/>
              <a:gd name="connsiteY91" fmla="*/ 1008335 h 1419638"/>
              <a:gd name="connsiteX92" fmla="*/ 270622 w 1532848"/>
              <a:gd name="connsiteY92" fmla="*/ 988862 h 1419638"/>
              <a:gd name="connsiteX93" fmla="*/ 166525 w 1532848"/>
              <a:gd name="connsiteY93" fmla="*/ 979698 h 1419638"/>
              <a:gd name="connsiteX94" fmla="*/ 130013 w 1532848"/>
              <a:gd name="connsiteY94" fmla="*/ 1010912 h 1419638"/>
              <a:gd name="connsiteX95" fmla="*/ 166525 w 1532848"/>
              <a:gd name="connsiteY95" fmla="*/ 979698 h 1419638"/>
              <a:gd name="connsiteX96" fmla="*/ 460237 w 1532848"/>
              <a:gd name="connsiteY96" fmla="*/ 969711 h 1419638"/>
              <a:gd name="connsiteX97" fmla="*/ 455189 w 1532848"/>
              <a:gd name="connsiteY97" fmla="*/ 973255 h 1419638"/>
              <a:gd name="connsiteX98" fmla="*/ 429273 w 1532848"/>
              <a:gd name="connsiteY98" fmla="*/ 995449 h 1419638"/>
              <a:gd name="connsiteX99" fmla="*/ 370853 w 1532848"/>
              <a:gd name="connsiteY99" fmla="*/ 1034539 h 1419638"/>
              <a:gd name="connsiteX100" fmla="*/ 319305 w 1532848"/>
              <a:gd name="connsiteY100" fmla="*/ 1045421 h 1419638"/>
              <a:gd name="connsiteX101" fmla="*/ 308567 w 1532848"/>
              <a:gd name="connsiteY101" fmla="*/ 1045421 h 1419638"/>
              <a:gd name="connsiteX102" fmla="*/ 303984 w 1532848"/>
              <a:gd name="connsiteY102" fmla="*/ 1047425 h 1419638"/>
              <a:gd name="connsiteX103" fmla="*/ 306705 w 1532848"/>
              <a:gd name="connsiteY103" fmla="*/ 1051148 h 1419638"/>
              <a:gd name="connsiteX104" fmla="*/ 328756 w 1532848"/>
              <a:gd name="connsiteY104" fmla="*/ 1063176 h 1419638"/>
              <a:gd name="connsiteX105" fmla="*/ 333767 w 1532848"/>
              <a:gd name="connsiteY105" fmla="*/ 1062317 h 1419638"/>
              <a:gd name="connsiteX106" fmla="*/ 362977 w 1532848"/>
              <a:gd name="connsiteY106" fmla="*/ 1049860 h 1419638"/>
              <a:gd name="connsiteX107" fmla="*/ 460773 w 1532848"/>
              <a:gd name="connsiteY107" fmla="*/ 978839 h 1419638"/>
              <a:gd name="connsiteX108" fmla="*/ 465069 w 1532848"/>
              <a:gd name="connsiteY108" fmla="*/ 969819 h 1419638"/>
              <a:gd name="connsiteX109" fmla="*/ 460237 w 1532848"/>
              <a:gd name="connsiteY109" fmla="*/ 969711 h 1419638"/>
              <a:gd name="connsiteX110" fmla="*/ 438866 w 1532848"/>
              <a:gd name="connsiteY110" fmla="*/ 927865 h 1419638"/>
              <a:gd name="connsiteX111" fmla="*/ 422543 w 1532848"/>
              <a:gd name="connsiteY111" fmla="*/ 930299 h 1419638"/>
              <a:gd name="connsiteX112" fmla="*/ 399633 w 1532848"/>
              <a:gd name="connsiteY112" fmla="*/ 951347 h 1419638"/>
              <a:gd name="connsiteX113" fmla="*/ 395338 w 1532848"/>
              <a:gd name="connsiteY113" fmla="*/ 959079 h 1419638"/>
              <a:gd name="connsiteX114" fmla="*/ 403785 w 1532848"/>
              <a:gd name="connsiteY114" fmla="*/ 959938 h 1419638"/>
              <a:gd name="connsiteX115" fmla="*/ 445023 w 1532848"/>
              <a:gd name="connsiteY115" fmla="*/ 955929 h 1419638"/>
              <a:gd name="connsiteX116" fmla="*/ 473661 w 1532848"/>
              <a:gd name="connsiteY116" fmla="*/ 964377 h 1419638"/>
              <a:gd name="connsiteX117" fmla="*/ 478099 w 1532848"/>
              <a:gd name="connsiteY117" fmla="*/ 964663 h 1419638"/>
              <a:gd name="connsiteX118" fmla="*/ 480104 w 1532848"/>
              <a:gd name="connsiteY118" fmla="*/ 950774 h 1419638"/>
              <a:gd name="connsiteX119" fmla="*/ 438866 w 1532848"/>
              <a:gd name="connsiteY119" fmla="*/ 927865 h 1419638"/>
              <a:gd name="connsiteX120" fmla="*/ 350263 w 1532848"/>
              <a:gd name="connsiteY120" fmla="*/ 923310 h 1419638"/>
              <a:gd name="connsiteX121" fmla="*/ 335199 w 1532848"/>
              <a:gd name="connsiteY121" fmla="*/ 926862 h 1419638"/>
              <a:gd name="connsiteX122" fmla="*/ 286229 w 1532848"/>
              <a:gd name="connsiteY122" fmla="*/ 965666 h 1419638"/>
              <a:gd name="connsiteX123" fmla="*/ 289236 w 1532848"/>
              <a:gd name="connsiteY123" fmla="*/ 978982 h 1419638"/>
              <a:gd name="connsiteX124" fmla="*/ 295966 w 1532848"/>
              <a:gd name="connsiteY124" fmla="*/ 981417 h 1419638"/>
              <a:gd name="connsiteX125" fmla="*/ 334340 w 1532848"/>
              <a:gd name="connsiteY125" fmla="*/ 986142 h 1419638"/>
              <a:gd name="connsiteX126" fmla="*/ 363980 w 1532848"/>
              <a:gd name="connsiteY126" fmla="*/ 982562 h 1419638"/>
              <a:gd name="connsiteX127" fmla="*/ 384312 w 1532848"/>
              <a:gd name="connsiteY127" fmla="*/ 949486 h 1419638"/>
              <a:gd name="connsiteX128" fmla="*/ 350263 w 1532848"/>
              <a:gd name="connsiteY128" fmla="*/ 923310 h 1419638"/>
              <a:gd name="connsiteX129" fmla="*/ 351379 w 1532848"/>
              <a:gd name="connsiteY129" fmla="*/ 899943 h 1419638"/>
              <a:gd name="connsiteX130" fmla="*/ 308280 w 1532848"/>
              <a:gd name="connsiteY130" fmla="*/ 917126 h 1419638"/>
              <a:gd name="connsiteX131" fmla="*/ 253297 w 1532848"/>
              <a:gd name="connsiteY131" fmla="*/ 979555 h 1419638"/>
              <a:gd name="connsiteX132" fmla="*/ 237117 w 1532848"/>
              <a:gd name="connsiteY132" fmla="*/ 1000317 h 1419638"/>
              <a:gd name="connsiteX133" fmla="*/ 231962 w 1532848"/>
              <a:gd name="connsiteY133" fmla="*/ 1013633 h 1419638"/>
              <a:gd name="connsiteX134" fmla="*/ 233537 w 1532848"/>
              <a:gd name="connsiteY134" fmla="*/ 1018359 h 1419638"/>
              <a:gd name="connsiteX135" fmla="*/ 237260 w 1532848"/>
              <a:gd name="connsiteY135" fmla="*/ 1015352 h 1419638"/>
              <a:gd name="connsiteX136" fmla="*/ 257163 w 1532848"/>
              <a:gd name="connsiteY136" fmla="*/ 987860 h 1419638"/>
              <a:gd name="connsiteX137" fmla="*/ 310858 w 1532848"/>
              <a:gd name="connsiteY137" fmla="*/ 937458 h 1419638"/>
              <a:gd name="connsiteX138" fmla="*/ 337060 w 1532848"/>
              <a:gd name="connsiteY138" fmla="*/ 921994 h 1419638"/>
              <a:gd name="connsiteX139" fmla="*/ 377153 w 1532848"/>
              <a:gd name="connsiteY139" fmla="*/ 929010 h 1419638"/>
              <a:gd name="connsiteX140" fmla="*/ 384026 w 1532848"/>
              <a:gd name="connsiteY140" fmla="*/ 934881 h 1419638"/>
              <a:gd name="connsiteX141" fmla="*/ 388178 w 1532848"/>
              <a:gd name="connsiteY141" fmla="*/ 936313 h 1419638"/>
              <a:gd name="connsiteX142" fmla="*/ 388608 w 1532848"/>
              <a:gd name="connsiteY142" fmla="*/ 931731 h 1419638"/>
              <a:gd name="connsiteX143" fmla="*/ 382594 w 1532848"/>
              <a:gd name="connsiteY143" fmla="*/ 914835 h 1419638"/>
              <a:gd name="connsiteX144" fmla="*/ 351379 w 1532848"/>
              <a:gd name="connsiteY144" fmla="*/ 899943 h 1419638"/>
              <a:gd name="connsiteX145" fmla="*/ 538381 w 1532848"/>
              <a:gd name="connsiteY145" fmla="*/ 884193 h 1419638"/>
              <a:gd name="connsiteX146" fmla="*/ 529360 w 1532848"/>
              <a:gd name="connsiteY146" fmla="*/ 884479 h 1419638"/>
              <a:gd name="connsiteX147" fmla="*/ 523346 w 1532848"/>
              <a:gd name="connsiteY147" fmla="*/ 910253 h 1419638"/>
              <a:gd name="connsiteX148" fmla="*/ 525924 w 1532848"/>
              <a:gd name="connsiteY148" fmla="*/ 931588 h 1419638"/>
              <a:gd name="connsiteX149" fmla="*/ 519194 w 1532848"/>
              <a:gd name="connsiteY149" fmla="*/ 937745 h 1419638"/>
              <a:gd name="connsiteX150" fmla="*/ 509887 w 1532848"/>
              <a:gd name="connsiteY150" fmla="*/ 930156 h 1419638"/>
              <a:gd name="connsiteX151" fmla="*/ 508025 w 1532848"/>
              <a:gd name="connsiteY151" fmla="*/ 913117 h 1419638"/>
              <a:gd name="connsiteX152" fmla="*/ 509600 w 1532848"/>
              <a:gd name="connsiteY152" fmla="*/ 901375 h 1419638"/>
              <a:gd name="connsiteX153" fmla="*/ 490413 w 1532848"/>
              <a:gd name="connsiteY153" fmla="*/ 937602 h 1419638"/>
              <a:gd name="connsiteX154" fmla="*/ 504589 w 1532848"/>
              <a:gd name="connsiteY154" fmla="*/ 963232 h 1419638"/>
              <a:gd name="connsiteX155" fmla="*/ 562436 w 1532848"/>
              <a:gd name="connsiteY155" fmla="*/ 962086 h 1419638"/>
              <a:gd name="connsiteX156" fmla="*/ 579332 w 1532848"/>
              <a:gd name="connsiteY156" fmla="*/ 941324 h 1419638"/>
              <a:gd name="connsiteX157" fmla="*/ 584487 w 1532848"/>
              <a:gd name="connsiteY157" fmla="*/ 923569 h 1419638"/>
              <a:gd name="connsiteX158" fmla="*/ 580764 w 1532848"/>
              <a:gd name="connsiteY158" fmla="*/ 909107 h 1419638"/>
              <a:gd name="connsiteX159" fmla="*/ 574321 w 1532848"/>
              <a:gd name="connsiteY159" fmla="*/ 905957 h 1419638"/>
              <a:gd name="connsiteX160" fmla="*/ 538381 w 1532848"/>
              <a:gd name="connsiteY160" fmla="*/ 884193 h 1419638"/>
              <a:gd name="connsiteX161" fmla="*/ 937441 w 1532848"/>
              <a:gd name="connsiteY161" fmla="*/ 819616 h 1419638"/>
              <a:gd name="connsiteX162" fmla="*/ 934005 w 1532848"/>
              <a:gd name="connsiteY162" fmla="*/ 821191 h 1419638"/>
              <a:gd name="connsiteX163" fmla="*/ 926272 w 1532848"/>
              <a:gd name="connsiteY163" fmla="*/ 837801 h 1419638"/>
              <a:gd name="connsiteX164" fmla="*/ 922979 w 1532848"/>
              <a:gd name="connsiteY164" fmla="*/ 870590 h 1419638"/>
              <a:gd name="connsiteX165" fmla="*/ 924697 w 1532848"/>
              <a:gd name="connsiteY165" fmla="*/ 893071 h 1419638"/>
              <a:gd name="connsiteX166" fmla="*/ 931141 w 1532848"/>
              <a:gd name="connsiteY166" fmla="*/ 901662 h 1419638"/>
              <a:gd name="connsiteX167" fmla="*/ 936009 w 1532848"/>
              <a:gd name="connsiteY167" fmla="*/ 891925 h 1419638"/>
              <a:gd name="connsiteX168" fmla="*/ 935723 w 1532848"/>
              <a:gd name="connsiteY168" fmla="*/ 872165 h 1419638"/>
              <a:gd name="connsiteX169" fmla="*/ 937871 w 1532848"/>
              <a:gd name="connsiteY169" fmla="*/ 830498 h 1419638"/>
              <a:gd name="connsiteX170" fmla="*/ 938443 w 1532848"/>
              <a:gd name="connsiteY170" fmla="*/ 822766 h 1419638"/>
              <a:gd name="connsiteX171" fmla="*/ 937441 w 1532848"/>
              <a:gd name="connsiteY171" fmla="*/ 819616 h 1419638"/>
              <a:gd name="connsiteX172" fmla="*/ 204613 w 1532848"/>
              <a:gd name="connsiteY172" fmla="*/ 810595 h 1419638"/>
              <a:gd name="connsiteX173" fmla="*/ 200031 w 1532848"/>
              <a:gd name="connsiteY173" fmla="*/ 814748 h 1419638"/>
              <a:gd name="connsiteX174" fmla="*/ 200454 w 1532848"/>
              <a:gd name="connsiteY174" fmla="*/ 815497 h 1419638"/>
              <a:gd name="connsiteX175" fmla="*/ 204756 w 1532848"/>
              <a:gd name="connsiteY175" fmla="*/ 811598 h 1419638"/>
              <a:gd name="connsiteX176" fmla="*/ 211754 w 1532848"/>
              <a:gd name="connsiteY176" fmla="*/ 814300 h 1419638"/>
              <a:gd name="connsiteX177" fmla="*/ 214649 w 1532848"/>
              <a:gd name="connsiteY177" fmla="*/ 818274 h 1419638"/>
              <a:gd name="connsiteX178" fmla="*/ 215066 w 1532848"/>
              <a:gd name="connsiteY178" fmla="*/ 818041 h 1419638"/>
              <a:gd name="connsiteX179" fmla="*/ 204613 w 1532848"/>
              <a:gd name="connsiteY179" fmla="*/ 810595 h 1419638"/>
              <a:gd name="connsiteX180" fmla="*/ 985265 w 1532848"/>
              <a:gd name="connsiteY180" fmla="*/ 793413 h 1419638"/>
              <a:gd name="connsiteX181" fmla="*/ 998295 w 1532848"/>
              <a:gd name="connsiteY181" fmla="*/ 834507 h 1419638"/>
              <a:gd name="connsiteX182" fmla="*/ 990849 w 1532848"/>
              <a:gd name="connsiteY182" fmla="*/ 907103 h 1419638"/>
              <a:gd name="connsiteX183" fmla="*/ 1012184 w 1532848"/>
              <a:gd name="connsiteY183" fmla="*/ 839949 h 1419638"/>
              <a:gd name="connsiteX184" fmla="*/ 986268 w 1532848"/>
              <a:gd name="connsiteY184" fmla="*/ 794129 h 1419638"/>
              <a:gd name="connsiteX185" fmla="*/ 985265 w 1532848"/>
              <a:gd name="connsiteY185" fmla="*/ 793413 h 1419638"/>
              <a:gd name="connsiteX186" fmla="*/ 206332 w 1532848"/>
              <a:gd name="connsiteY186" fmla="*/ 788115 h 1419638"/>
              <a:gd name="connsiteX187" fmla="*/ 191584 w 1532848"/>
              <a:gd name="connsiteY187" fmla="*/ 794272 h 1419638"/>
              <a:gd name="connsiteX188" fmla="*/ 175833 w 1532848"/>
              <a:gd name="connsiteY188" fmla="*/ 813602 h 1419638"/>
              <a:gd name="connsiteX189" fmla="*/ 174401 w 1532848"/>
              <a:gd name="connsiteY189" fmla="*/ 819473 h 1419638"/>
              <a:gd name="connsiteX190" fmla="*/ 175008 w 1532848"/>
              <a:gd name="connsiteY190" fmla="*/ 819405 h 1419638"/>
              <a:gd name="connsiteX191" fmla="*/ 175976 w 1532848"/>
              <a:gd name="connsiteY191" fmla="*/ 814891 h 1419638"/>
              <a:gd name="connsiteX192" fmla="*/ 191727 w 1532848"/>
              <a:gd name="connsiteY192" fmla="*/ 795561 h 1419638"/>
              <a:gd name="connsiteX193" fmla="*/ 206475 w 1532848"/>
              <a:gd name="connsiteY193" fmla="*/ 789404 h 1419638"/>
              <a:gd name="connsiteX194" fmla="*/ 222995 w 1532848"/>
              <a:gd name="connsiteY194" fmla="*/ 797225 h 1419638"/>
              <a:gd name="connsiteX195" fmla="*/ 229886 w 1532848"/>
              <a:gd name="connsiteY195" fmla="*/ 812225 h 1419638"/>
              <a:gd name="connsiteX196" fmla="*/ 230244 w 1532848"/>
              <a:gd name="connsiteY196" fmla="*/ 812027 h 1419638"/>
              <a:gd name="connsiteX197" fmla="*/ 206332 w 1532848"/>
              <a:gd name="connsiteY197" fmla="*/ 788115 h 1419638"/>
              <a:gd name="connsiteX198" fmla="*/ 956055 w 1532848"/>
              <a:gd name="connsiteY198" fmla="*/ 778951 h 1419638"/>
              <a:gd name="connsiteX199" fmla="*/ 940734 w 1532848"/>
              <a:gd name="connsiteY199" fmla="*/ 782101 h 1419638"/>
              <a:gd name="connsiteX200" fmla="*/ 938730 w 1532848"/>
              <a:gd name="connsiteY200" fmla="*/ 799999 h 1419638"/>
              <a:gd name="connsiteX201" fmla="*/ 954480 w 1532848"/>
              <a:gd name="connsiteY201" fmla="*/ 851403 h 1419638"/>
              <a:gd name="connsiteX202" fmla="*/ 898638 w 1532848"/>
              <a:gd name="connsiteY202" fmla="*/ 1021938 h 1419638"/>
              <a:gd name="connsiteX203" fmla="*/ 876873 w 1532848"/>
              <a:gd name="connsiteY203" fmla="*/ 1044276 h 1419638"/>
              <a:gd name="connsiteX204" fmla="*/ 873007 w 1532848"/>
              <a:gd name="connsiteY204" fmla="*/ 1052151 h 1419638"/>
              <a:gd name="connsiteX205" fmla="*/ 984692 w 1532848"/>
              <a:gd name="connsiteY205" fmla="*/ 849828 h 1419638"/>
              <a:gd name="connsiteX206" fmla="*/ 976674 w 1532848"/>
              <a:gd name="connsiteY206" fmla="*/ 802434 h 1419638"/>
              <a:gd name="connsiteX207" fmla="*/ 956055 w 1532848"/>
              <a:gd name="connsiteY207" fmla="*/ 778951 h 1419638"/>
              <a:gd name="connsiteX208" fmla="*/ 1366427 w 1532848"/>
              <a:gd name="connsiteY208" fmla="*/ 763630 h 1419638"/>
              <a:gd name="connsiteX209" fmla="*/ 1317314 w 1532848"/>
              <a:gd name="connsiteY209" fmla="*/ 819902 h 1419638"/>
              <a:gd name="connsiteX210" fmla="*/ 1305287 w 1532848"/>
              <a:gd name="connsiteY210" fmla="*/ 830641 h 1419638"/>
              <a:gd name="connsiteX211" fmla="*/ 1298270 w 1532848"/>
              <a:gd name="connsiteY211" fmla="*/ 835795 h 1419638"/>
              <a:gd name="connsiteX212" fmla="*/ 1282950 w 1532848"/>
              <a:gd name="connsiteY212" fmla="*/ 846248 h 1419638"/>
              <a:gd name="connsiteX213" fmla="*/ 1259467 w 1532848"/>
              <a:gd name="connsiteY213" fmla="*/ 862142 h 1419638"/>
              <a:gd name="connsiteX214" fmla="*/ 1198613 w 1532848"/>
              <a:gd name="connsiteY214" fmla="*/ 876604 h 1419638"/>
              <a:gd name="connsiteX215" fmla="*/ 1224243 w 1532848"/>
              <a:gd name="connsiteY215" fmla="*/ 866724 h 1419638"/>
              <a:gd name="connsiteX216" fmla="*/ 1257462 w 1532848"/>
              <a:gd name="connsiteY216" fmla="*/ 852405 h 1419638"/>
              <a:gd name="connsiteX217" fmla="*/ 1287102 w 1532848"/>
              <a:gd name="connsiteY217" fmla="*/ 835653 h 1419638"/>
              <a:gd name="connsiteX218" fmla="*/ 1308723 w 1532848"/>
              <a:gd name="connsiteY218" fmla="*/ 818900 h 1419638"/>
              <a:gd name="connsiteX219" fmla="*/ 1358695 w 1532848"/>
              <a:gd name="connsiteY219" fmla="*/ 768784 h 1419638"/>
              <a:gd name="connsiteX220" fmla="*/ 1366427 w 1532848"/>
              <a:gd name="connsiteY220" fmla="*/ 763630 h 1419638"/>
              <a:gd name="connsiteX221" fmla="*/ 597374 w 1532848"/>
              <a:gd name="connsiteY221" fmla="*/ 741866 h 1419638"/>
              <a:gd name="connsiteX222" fmla="*/ 581909 w 1532848"/>
              <a:gd name="connsiteY222" fmla="*/ 754323 h 1419638"/>
              <a:gd name="connsiteX223" fmla="*/ 573891 w 1532848"/>
              <a:gd name="connsiteY223" fmla="*/ 776517 h 1419638"/>
              <a:gd name="connsiteX224" fmla="*/ 557711 w 1532848"/>
              <a:gd name="connsiteY224" fmla="*/ 791408 h 1419638"/>
              <a:gd name="connsiteX225" fmla="*/ 531078 w 1532848"/>
              <a:gd name="connsiteY225" fmla="*/ 841667 h 1419638"/>
              <a:gd name="connsiteX226" fmla="*/ 553845 w 1532848"/>
              <a:gd name="connsiteY226" fmla="*/ 884909 h 1419638"/>
              <a:gd name="connsiteX227" fmla="*/ 586921 w 1532848"/>
              <a:gd name="connsiteY227" fmla="*/ 894073 h 1419638"/>
              <a:gd name="connsiteX228" fmla="*/ 627586 w 1532848"/>
              <a:gd name="connsiteY228" fmla="*/ 873597 h 1419638"/>
              <a:gd name="connsiteX229" fmla="*/ 633886 w 1532848"/>
              <a:gd name="connsiteY229" fmla="*/ 868442 h 1419638"/>
              <a:gd name="connsiteX230" fmla="*/ 634888 w 1532848"/>
              <a:gd name="connsiteY230" fmla="*/ 869874 h 1419638"/>
              <a:gd name="connsiteX231" fmla="*/ 610690 w 1532848"/>
              <a:gd name="connsiteY231" fmla="*/ 894073 h 1419638"/>
              <a:gd name="connsiteX232" fmla="*/ 613124 w 1532848"/>
              <a:gd name="connsiteY232" fmla="*/ 896078 h 1419638"/>
              <a:gd name="connsiteX233" fmla="*/ 666676 w 1532848"/>
              <a:gd name="connsiteY233" fmla="*/ 891782 h 1419638"/>
              <a:gd name="connsiteX234" fmla="*/ 702329 w 1532848"/>
              <a:gd name="connsiteY234" fmla="*/ 848540 h 1419638"/>
              <a:gd name="connsiteX235" fmla="*/ 705050 w 1532848"/>
              <a:gd name="connsiteY235" fmla="*/ 844817 h 1419638"/>
              <a:gd name="connsiteX236" fmla="*/ 711493 w 1532848"/>
              <a:gd name="connsiteY236" fmla="*/ 834078 h 1419638"/>
              <a:gd name="connsiteX237" fmla="*/ 715216 w 1532848"/>
              <a:gd name="connsiteY237" fmla="*/ 821477 h 1419638"/>
              <a:gd name="connsiteX238" fmla="*/ 720228 w 1532848"/>
              <a:gd name="connsiteY238" fmla="*/ 801145 h 1419638"/>
              <a:gd name="connsiteX239" fmla="*/ 707913 w 1532848"/>
              <a:gd name="connsiteY239" fmla="*/ 779667 h 1419638"/>
              <a:gd name="connsiteX240" fmla="*/ 694883 w 1532848"/>
              <a:gd name="connsiteY240" fmla="*/ 775228 h 1419638"/>
              <a:gd name="connsiteX241" fmla="*/ 659373 w 1532848"/>
              <a:gd name="connsiteY241" fmla="*/ 794129 h 1419638"/>
              <a:gd name="connsiteX242" fmla="*/ 654218 w 1532848"/>
              <a:gd name="connsiteY242" fmla="*/ 809450 h 1419638"/>
              <a:gd name="connsiteX243" fmla="*/ 653359 w 1532848"/>
              <a:gd name="connsiteY243" fmla="*/ 797995 h 1419638"/>
              <a:gd name="connsiteX244" fmla="*/ 660519 w 1532848"/>
              <a:gd name="connsiteY244" fmla="*/ 769071 h 1419638"/>
              <a:gd name="connsiteX245" fmla="*/ 655507 w 1532848"/>
              <a:gd name="connsiteY245" fmla="*/ 756184 h 1419638"/>
              <a:gd name="connsiteX246" fmla="*/ 597374 w 1532848"/>
              <a:gd name="connsiteY246" fmla="*/ 741866 h 1419638"/>
              <a:gd name="connsiteX247" fmla="*/ 845372 w 1532848"/>
              <a:gd name="connsiteY247" fmla="*/ 737713 h 1419638"/>
              <a:gd name="connsiteX248" fmla="*/ 836781 w 1532848"/>
              <a:gd name="connsiteY248" fmla="*/ 750743 h 1419638"/>
              <a:gd name="connsiteX249" fmla="*/ 835779 w 1532848"/>
              <a:gd name="connsiteY249" fmla="*/ 765062 h 1419638"/>
              <a:gd name="connsiteX250" fmla="*/ 782084 w 1532848"/>
              <a:gd name="connsiteY250" fmla="*/ 875172 h 1419638"/>
              <a:gd name="connsiteX251" fmla="*/ 684001 w 1532848"/>
              <a:gd name="connsiteY251" fmla="*/ 956645 h 1419638"/>
              <a:gd name="connsiteX252" fmla="*/ 620713 w 1532848"/>
              <a:gd name="connsiteY252" fmla="*/ 990724 h 1419638"/>
              <a:gd name="connsiteX253" fmla="*/ 385315 w 1532848"/>
              <a:gd name="connsiteY253" fmla="*/ 1096395 h 1419638"/>
              <a:gd name="connsiteX254" fmla="*/ 241269 w 1532848"/>
              <a:gd name="connsiteY254" fmla="*/ 1141642 h 1419638"/>
              <a:gd name="connsiteX255" fmla="*/ 221366 w 1532848"/>
              <a:gd name="connsiteY255" fmla="*/ 1149947 h 1419638"/>
              <a:gd name="connsiteX256" fmla="*/ 215925 w 1532848"/>
              <a:gd name="connsiteY256" fmla="*/ 1162691 h 1419638"/>
              <a:gd name="connsiteX257" fmla="*/ 237832 w 1532848"/>
              <a:gd name="connsiteY257" fmla="*/ 1177295 h 1419638"/>
              <a:gd name="connsiteX258" fmla="*/ 281791 w 1532848"/>
              <a:gd name="connsiteY258" fmla="*/ 1165554 h 1419638"/>
              <a:gd name="connsiteX259" fmla="*/ 295250 w 1532848"/>
              <a:gd name="connsiteY259" fmla="*/ 1162691 h 1419638"/>
              <a:gd name="connsiteX260" fmla="*/ 301837 w 1532848"/>
              <a:gd name="connsiteY260" fmla="*/ 1159397 h 1419638"/>
              <a:gd name="connsiteX261" fmla="*/ 304987 w 1532848"/>
              <a:gd name="connsiteY261" fmla="*/ 1158252 h 1419638"/>
              <a:gd name="connsiteX262" fmla="*/ 314294 w 1532848"/>
              <a:gd name="connsiteY262" fmla="*/ 1155961 h 1419638"/>
              <a:gd name="connsiteX263" fmla="*/ 483254 w 1532848"/>
              <a:gd name="connsiteY263" fmla="*/ 1091813 h 1419638"/>
              <a:gd name="connsiteX264" fmla="*/ 686722 w 1532848"/>
              <a:gd name="connsiteY264" fmla="*/ 984710 h 1419638"/>
              <a:gd name="connsiteX265" fmla="*/ 718796 w 1532848"/>
              <a:gd name="connsiteY265" fmla="*/ 967098 h 1419638"/>
              <a:gd name="connsiteX266" fmla="*/ 817737 w 1532848"/>
              <a:gd name="connsiteY266" fmla="*/ 884766 h 1419638"/>
              <a:gd name="connsiteX267" fmla="*/ 862698 w 1532848"/>
              <a:gd name="connsiteY267" fmla="*/ 767639 h 1419638"/>
              <a:gd name="connsiteX268" fmla="*/ 860407 w 1532848"/>
              <a:gd name="connsiteY268" fmla="*/ 746161 h 1419638"/>
              <a:gd name="connsiteX269" fmla="*/ 845372 w 1532848"/>
              <a:gd name="connsiteY269" fmla="*/ 737713 h 1419638"/>
              <a:gd name="connsiteX270" fmla="*/ 624436 w 1532848"/>
              <a:gd name="connsiteY270" fmla="*/ 693612 h 1419638"/>
              <a:gd name="connsiteX271" fmla="*/ 618708 w 1532848"/>
              <a:gd name="connsiteY271" fmla="*/ 694614 h 1419638"/>
              <a:gd name="connsiteX272" fmla="*/ 622718 w 1532848"/>
              <a:gd name="connsiteY272" fmla="*/ 696619 h 1419638"/>
              <a:gd name="connsiteX273" fmla="*/ 669396 w 1532848"/>
              <a:gd name="connsiteY273" fmla="*/ 702633 h 1419638"/>
              <a:gd name="connsiteX274" fmla="*/ 680994 w 1532848"/>
              <a:gd name="connsiteY274" fmla="*/ 705496 h 1419638"/>
              <a:gd name="connsiteX275" fmla="*/ 684144 w 1532848"/>
              <a:gd name="connsiteY275" fmla="*/ 706212 h 1419638"/>
              <a:gd name="connsiteX276" fmla="*/ 684001 w 1532848"/>
              <a:gd name="connsiteY276" fmla="*/ 703062 h 1419638"/>
              <a:gd name="connsiteX277" fmla="*/ 673978 w 1532848"/>
              <a:gd name="connsiteY277" fmla="*/ 697335 h 1419638"/>
              <a:gd name="connsiteX278" fmla="*/ 624436 w 1532848"/>
              <a:gd name="connsiteY278" fmla="*/ 693612 h 1419638"/>
              <a:gd name="connsiteX279" fmla="*/ 738269 w 1532848"/>
              <a:gd name="connsiteY279" fmla="*/ 679866 h 1419638"/>
              <a:gd name="connsiteX280" fmla="*/ 725239 w 1532848"/>
              <a:gd name="connsiteY280" fmla="*/ 687025 h 1419638"/>
              <a:gd name="connsiteX281" fmla="*/ 723807 w 1532848"/>
              <a:gd name="connsiteY281" fmla="*/ 697908 h 1419638"/>
              <a:gd name="connsiteX282" fmla="*/ 737553 w 1532848"/>
              <a:gd name="connsiteY282" fmla="*/ 721820 h 1419638"/>
              <a:gd name="connsiteX283" fmla="*/ 728819 w 1532848"/>
              <a:gd name="connsiteY283" fmla="*/ 840235 h 1419638"/>
              <a:gd name="connsiteX284" fmla="*/ 653503 w 1532848"/>
              <a:gd name="connsiteY284" fmla="*/ 915264 h 1419638"/>
              <a:gd name="connsiteX285" fmla="*/ 526783 w 1532848"/>
              <a:gd name="connsiteY285" fmla="*/ 989292 h 1419638"/>
              <a:gd name="connsiteX286" fmla="*/ 237403 w 1532848"/>
              <a:gd name="connsiteY286" fmla="*/ 1097254 h 1419638"/>
              <a:gd name="connsiteX287" fmla="*/ 218503 w 1532848"/>
              <a:gd name="connsiteY287" fmla="*/ 1086086 h 1419638"/>
              <a:gd name="connsiteX288" fmla="*/ 167099 w 1532848"/>
              <a:gd name="connsiteY288" fmla="*/ 1038978 h 1419638"/>
              <a:gd name="connsiteX289" fmla="*/ 160226 w 1532848"/>
              <a:gd name="connsiteY289" fmla="*/ 1037402 h 1419638"/>
              <a:gd name="connsiteX290" fmla="*/ 190867 w 1532848"/>
              <a:gd name="connsiteY290" fmla="*/ 1037832 h 1419638"/>
              <a:gd name="connsiteX291" fmla="*/ 199315 w 1532848"/>
              <a:gd name="connsiteY291" fmla="*/ 1030243 h 1419638"/>
              <a:gd name="connsiteX292" fmla="*/ 207620 w 1532848"/>
              <a:gd name="connsiteY292" fmla="*/ 956359 h 1419638"/>
              <a:gd name="connsiteX293" fmla="*/ 215066 w 1532848"/>
              <a:gd name="connsiteY293" fmla="*/ 946765 h 1419638"/>
              <a:gd name="connsiteX294" fmla="*/ 238262 w 1532848"/>
              <a:gd name="connsiteY294" fmla="*/ 936886 h 1419638"/>
              <a:gd name="connsiteX295" fmla="*/ 240983 w 1532848"/>
              <a:gd name="connsiteY295" fmla="*/ 933449 h 1419638"/>
              <a:gd name="connsiteX296" fmla="*/ 236830 w 1532848"/>
              <a:gd name="connsiteY296" fmla="*/ 932160 h 1419638"/>
              <a:gd name="connsiteX297" fmla="*/ 218645 w 1532848"/>
              <a:gd name="connsiteY297" fmla="*/ 936026 h 1419638"/>
              <a:gd name="connsiteX298" fmla="*/ 213491 w 1532848"/>
              <a:gd name="connsiteY298" fmla="*/ 931731 h 1419638"/>
              <a:gd name="connsiteX299" fmla="*/ 216498 w 1532848"/>
              <a:gd name="connsiteY299" fmla="*/ 865865 h 1419638"/>
              <a:gd name="connsiteX300" fmla="*/ 218932 w 1532848"/>
              <a:gd name="connsiteY300" fmla="*/ 841380 h 1419638"/>
              <a:gd name="connsiteX301" fmla="*/ 212345 w 1532848"/>
              <a:gd name="connsiteY301" fmla="*/ 830212 h 1419638"/>
              <a:gd name="connsiteX302" fmla="*/ 180272 w 1532848"/>
              <a:gd name="connsiteY302" fmla="*/ 853408 h 1419638"/>
              <a:gd name="connsiteX303" fmla="*/ 173256 w 1532848"/>
              <a:gd name="connsiteY303" fmla="*/ 913546 h 1419638"/>
              <a:gd name="connsiteX304" fmla="*/ 173828 w 1532848"/>
              <a:gd name="connsiteY304" fmla="*/ 934165 h 1419638"/>
              <a:gd name="connsiteX305" fmla="*/ 163662 w 1532848"/>
              <a:gd name="connsiteY305" fmla="*/ 962373 h 1419638"/>
              <a:gd name="connsiteX306" fmla="*/ 98226 w 1532848"/>
              <a:gd name="connsiteY306" fmla="*/ 1035827 h 1419638"/>
              <a:gd name="connsiteX307" fmla="*/ 60281 w 1532848"/>
              <a:gd name="connsiteY307" fmla="*/ 1144219 h 1419638"/>
              <a:gd name="connsiteX308" fmla="*/ 73025 w 1532848"/>
              <a:gd name="connsiteY308" fmla="*/ 1257194 h 1419638"/>
              <a:gd name="connsiteX309" fmla="*/ 193302 w 1532848"/>
              <a:gd name="connsiteY309" fmla="*/ 1325064 h 1419638"/>
              <a:gd name="connsiteX310" fmla="*/ 274345 w 1532848"/>
              <a:gd name="connsiteY310" fmla="*/ 1282251 h 1419638"/>
              <a:gd name="connsiteX311" fmla="*/ 348372 w 1532848"/>
              <a:gd name="connsiteY311" fmla="*/ 1162118 h 1419638"/>
              <a:gd name="connsiteX312" fmla="*/ 349661 w 1532848"/>
              <a:gd name="connsiteY312" fmla="*/ 1156247 h 1419638"/>
              <a:gd name="connsiteX313" fmla="*/ 348372 w 1532848"/>
              <a:gd name="connsiteY313" fmla="*/ 1152524 h 1419638"/>
              <a:gd name="connsiteX314" fmla="*/ 345079 w 1532848"/>
              <a:gd name="connsiteY314" fmla="*/ 1153240 h 1419638"/>
              <a:gd name="connsiteX315" fmla="*/ 336202 w 1532848"/>
              <a:gd name="connsiteY315" fmla="*/ 1162834 h 1419638"/>
              <a:gd name="connsiteX316" fmla="*/ 317444 w 1532848"/>
              <a:gd name="connsiteY316" fmla="*/ 1197628 h 1419638"/>
              <a:gd name="connsiteX317" fmla="*/ 292959 w 1532848"/>
              <a:gd name="connsiteY317" fmla="*/ 1239439 h 1419638"/>
              <a:gd name="connsiteX318" fmla="*/ 285657 w 1532848"/>
              <a:gd name="connsiteY318" fmla="*/ 1246741 h 1419638"/>
              <a:gd name="connsiteX319" fmla="*/ 285943 w 1532848"/>
              <a:gd name="connsiteY319" fmla="*/ 1243018 h 1419638"/>
              <a:gd name="connsiteX320" fmla="*/ 297112 w 1532848"/>
              <a:gd name="connsiteY320" fmla="*/ 1223259 h 1419638"/>
              <a:gd name="connsiteX321" fmla="*/ 314437 w 1532848"/>
              <a:gd name="connsiteY321" fmla="*/ 1183452 h 1419638"/>
              <a:gd name="connsiteX322" fmla="*/ 299116 w 1532848"/>
              <a:gd name="connsiteY322" fmla="*/ 1169564 h 1419638"/>
              <a:gd name="connsiteX323" fmla="*/ 283366 w 1532848"/>
              <a:gd name="connsiteY323" fmla="*/ 1176723 h 1419638"/>
              <a:gd name="connsiteX324" fmla="*/ 217643 w 1532848"/>
              <a:gd name="connsiteY324" fmla="*/ 1215240 h 1419638"/>
              <a:gd name="connsiteX325" fmla="*/ 139893 w 1532848"/>
              <a:gd name="connsiteY325" fmla="*/ 1244737 h 1419638"/>
              <a:gd name="connsiteX326" fmla="*/ 132161 w 1532848"/>
              <a:gd name="connsiteY326" fmla="*/ 1247743 h 1419638"/>
              <a:gd name="connsiteX327" fmla="*/ 130157 w 1532848"/>
              <a:gd name="connsiteY327" fmla="*/ 1251180 h 1419638"/>
              <a:gd name="connsiteX328" fmla="*/ 133163 w 1532848"/>
              <a:gd name="connsiteY328" fmla="*/ 1252612 h 1419638"/>
              <a:gd name="connsiteX329" fmla="*/ 136743 w 1532848"/>
              <a:gd name="connsiteY329" fmla="*/ 1258769 h 1419638"/>
              <a:gd name="connsiteX330" fmla="*/ 140752 w 1532848"/>
              <a:gd name="connsiteY330" fmla="*/ 1266214 h 1419638"/>
              <a:gd name="connsiteX331" fmla="*/ 154784 w 1532848"/>
              <a:gd name="connsiteY331" fmla="*/ 1280247 h 1419638"/>
              <a:gd name="connsiteX332" fmla="*/ 160941 w 1532848"/>
              <a:gd name="connsiteY332" fmla="*/ 1285545 h 1419638"/>
              <a:gd name="connsiteX333" fmla="*/ 182992 w 1532848"/>
              <a:gd name="connsiteY333" fmla="*/ 1295568 h 1419638"/>
              <a:gd name="connsiteX334" fmla="*/ 144475 w 1532848"/>
              <a:gd name="connsiteY334" fmla="*/ 1276954 h 1419638"/>
              <a:gd name="connsiteX335" fmla="*/ 136170 w 1532848"/>
              <a:gd name="connsiteY335" fmla="*/ 1268076 h 1419638"/>
              <a:gd name="connsiteX336" fmla="*/ 120563 w 1532848"/>
              <a:gd name="connsiteY336" fmla="*/ 1246311 h 1419638"/>
              <a:gd name="connsiteX337" fmla="*/ 120993 w 1532848"/>
              <a:gd name="connsiteY337" fmla="*/ 1238150 h 1419638"/>
              <a:gd name="connsiteX338" fmla="*/ 118702 w 1532848"/>
              <a:gd name="connsiteY338" fmla="*/ 1227840 h 1419638"/>
              <a:gd name="connsiteX339" fmla="*/ 108535 w 1532848"/>
              <a:gd name="connsiteY339" fmla="*/ 1215383 h 1419638"/>
              <a:gd name="connsiteX340" fmla="*/ 109538 w 1532848"/>
              <a:gd name="connsiteY340" fmla="*/ 1203499 h 1419638"/>
              <a:gd name="connsiteX341" fmla="*/ 121422 w 1532848"/>
              <a:gd name="connsiteY341" fmla="*/ 1204358 h 1419638"/>
              <a:gd name="connsiteX342" fmla="*/ 142327 w 1532848"/>
              <a:gd name="connsiteY342" fmla="*/ 1209512 h 1419638"/>
              <a:gd name="connsiteX343" fmla="*/ 151778 w 1532848"/>
              <a:gd name="connsiteY343" fmla="*/ 1212090 h 1419638"/>
              <a:gd name="connsiteX344" fmla="*/ 153639 w 1532848"/>
              <a:gd name="connsiteY344" fmla="*/ 1211947 h 1419638"/>
              <a:gd name="connsiteX345" fmla="*/ 179842 w 1532848"/>
              <a:gd name="connsiteY345" fmla="*/ 1195337 h 1419638"/>
              <a:gd name="connsiteX346" fmla="*/ 186142 w 1532848"/>
              <a:gd name="connsiteY346" fmla="*/ 1187748 h 1419638"/>
              <a:gd name="connsiteX347" fmla="*/ 158794 w 1532848"/>
              <a:gd name="connsiteY347" fmla="*/ 1192903 h 1419638"/>
              <a:gd name="connsiteX348" fmla="*/ 132734 w 1532848"/>
              <a:gd name="connsiteY348" fmla="*/ 1189896 h 1419638"/>
              <a:gd name="connsiteX349" fmla="*/ 141611 w 1532848"/>
              <a:gd name="connsiteY349" fmla="*/ 1189323 h 1419638"/>
              <a:gd name="connsiteX350" fmla="*/ 159509 w 1532848"/>
              <a:gd name="connsiteY350" fmla="*/ 1188464 h 1419638"/>
              <a:gd name="connsiteX351" fmla="*/ 210627 w 1532848"/>
              <a:gd name="connsiteY351" fmla="*/ 1149231 h 1419638"/>
              <a:gd name="connsiteX352" fmla="*/ 209625 w 1532848"/>
              <a:gd name="connsiteY352" fmla="*/ 1131046 h 1419638"/>
              <a:gd name="connsiteX353" fmla="*/ 214350 w 1532848"/>
              <a:gd name="connsiteY353" fmla="*/ 1131905 h 1419638"/>
              <a:gd name="connsiteX354" fmla="*/ 233251 w 1532848"/>
              <a:gd name="connsiteY354" fmla="*/ 1134053 h 1419638"/>
              <a:gd name="connsiteX355" fmla="*/ 376580 w 1532848"/>
              <a:gd name="connsiteY355" fmla="*/ 1088949 h 1419638"/>
              <a:gd name="connsiteX356" fmla="*/ 614842 w 1532848"/>
              <a:gd name="connsiteY356" fmla="*/ 980557 h 1419638"/>
              <a:gd name="connsiteX357" fmla="*/ 696458 w 1532848"/>
              <a:gd name="connsiteY357" fmla="*/ 929440 h 1419638"/>
              <a:gd name="connsiteX358" fmla="*/ 774925 w 1532848"/>
              <a:gd name="connsiteY358" fmla="*/ 837657 h 1419638"/>
              <a:gd name="connsiteX359" fmla="*/ 787525 w 1532848"/>
              <a:gd name="connsiteY359" fmla="*/ 762198 h 1419638"/>
              <a:gd name="connsiteX360" fmla="*/ 757312 w 1532848"/>
              <a:gd name="connsiteY360" fmla="*/ 686596 h 1419638"/>
              <a:gd name="connsiteX361" fmla="*/ 738269 w 1532848"/>
              <a:gd name="connsiteY361" fmla="*/ 679866 h 1419638"/>
              <a:gd name="connsiteX362" fmla="*/ 617992 w 1532848"/>
              <a:gd name="connsiteY362" fmla="*/ 676859 h 1419638"/>
              <a:gd name="connsiteX363" fmla="*/ 628302 w 1532848"/>
              <a:gd name="connsiteY363" fmla="*/ 681441 h 1419638"/>
              <a:gd name="connsiteX364" fmla="*/ 673405 w 1532848"/>
              <a:gd name="connsiteY364" fmla="*/ 690748 h 1419638"/>
              <a:gd name="connsiteX365" fmla="*/ 685862 w 1532848"/>
              <a:gd name="connsiteY365" fmla="*/ 696762 h 1419638"/>
              <a:gd name="connsiteX366" fmla="*/ 689585 w 1532848"/>
              <a:gd name="connsiteY366" fmla="*/ 697764 h 1419638"/>
              <a:gd name="connsiteX367" fmla="*/ 691590 w 1532848"/>
              <a:gd name="connsiteY367" fmla="*/ 694328 h 1419638"/>
              <a:gd name="connsiteX368" fmla="*/ 686579 w 1532848"/>
              <a:gd name="connsiteY368" fmla="*/ 685450 h 1419638"/>
              <a:gd name="connsiteX369" fmla="*/ 673978 w 1532848"/>
              <a:gd name="connsiteY369" fmla="*/ 682300 h 1419638"/>
              <a:gd name="connsiteX370" fmla="*/ 636463 w 1532848"/>
              <a:gd name="connsiteY370" fmla="*/ 678291 h 1419638"/>
              <a:gd name="connsiteX371" fmla="*/ 617992 w 1532848"/>
              <a:gd name="connsiteY371" fmla="*/ 676859 h 1419638"/>
              <a:gd name="connsiteX372" fmla="*/ 755022 w 1532848"/>
              <a:gd name="connsiteY372" fmla="*/ 662111 h 1419638"/>
              <a:gd name="connsiteX373" fmla="*/ 723091 w 1532848"/>
              <a:gd name="connsiteY373" fmla="*/ 665833 h 1419638"/>
              <a:gd name="connsiteX374" fmla="*/ 707198 w 1532848"/>
              <a:gd name="connsiteY374" fmla="*/ 681298 h 1419638"/>
              <a:gd name="connsiteX375" fmla="*/ 711779 w 1532848"/>
              <a:gd name="connsiteY375" fmla="*/ 688600 h 1419638"/>
              <a:gd name="connsiteX376" fmla="*/ 717793 w 1532848"/>
              <a:gd name="connsiteY376" fmla="*/ 686309 h 1419638"/>
              <a:gd name="connsiteX377" fmla="*/ 744712 w 1532848"/>
              <a:gd name="connsiteY377" fmla="*/ 672993 h 1419638"/>
              <a:gd name="connsiteX378" fmla="*/ 756310 w 1532848"/>
              <a:gd name="connsiteY378" fmla="*/ 668268 h 1419638"/>
              <a:gd name="connsiteX379" fmla="*/ 759460 w 1532848"/>
              <a:gd name="connsiteY379" fmla="*/ 664402 h 1419638"/>
              <a:gd name="connsiteX380" fmla="*/ 755022 w 1532848"/>
              <a:gd name="connsiteY380" fmla="*/ 662111 h 1419638"/>
              <a:gd name="connsiteX381" fmla="*/ 613697 w 1532848"/>
              <a:gd name="connsiteY381" fmla="*/ 657672 h 1419638"/>
              <a:gd name="connsiteX382" fmla="*/ 624436 w 1532848"/>
              <a:gd name="connsiteY382" fmla="*/ 664259 h 1419638"/>
              <a:gd name="connsiteX383" fmla="*/ 665101 w 1532848"/>
              <a:gd name="connsiteY383" fmla="*/ 673995 h 1419638"/>
              <a:gd name="connsiteX384" fmla="*/ 679419 w 1532848"/>
              <a:gd name="connsiteY384" fmla="*/ 674568 h 1419638"/>
              <a:gd name="connsiteX385" fmla="*/ 689585 w 1532848"/>
              <a:gd name="connsiteY385" fmla="*/ 677575 h 1419638"/>
              <a:gd name="connsiteX386" fmla="*/ 693022 w 1532848"/>
              <a:gd name="connsiteY386" fmla="*/ 680582 h 1419638"/>
              <a:gd name="connsiteX387" fmla="*/ 697317 w 1532848"/>
              <a:gd name="connsiteY387" fmla="*/ 681154 h 1419638"/>
              <a:gd name="connsiteX388" fmla="*/ 697604 w 1532848"/>
              <a:gd name="connsiteY388" fmla="*/ 677289 h 1419638"/>
              <a:gd name="connsiteX389" fmla="*/ 680278 w 1532848"/>
              <a:gd name="connsiteY389" fmla="*/ 666120 h 1419638"/>
              <a:gd name="connsiteX390" fmla="*/ 635890 w 1532848"/>
              <a:gd name="connsiteY390" fmla="*/ 660249 h 1419638"/>
              <a:gd name="connsiteX391" fmla="*/ 613697 w 1532848"/>
              <a:gd name="connsiteY391" fmla="*/ 657672 h 1419638"/>
              <a:gd name="connsiteX392" fmla="*/ 578043 w 1532848"/>
              <a:gd name="connsiteY392" fmla="*/ 653520 h 1419638"/>
              <a:gd name="connsiteX393" fmla="*/ 574321 w 1532848"/>
              <a:gd name="connsiteY393" fmla="*/ 656956 h 1419638"/>
              <a:gd name="connsiteX394" fmla="*/ 572030 w 1532848"/>
              <a:gd name="connsiteY394" fmla="*/ 667266 h 1419638"/>
              <a:gd name="connsiteX395" fmla="*/ 572091 w 1532848"/>
              <a:gd name="connsiteY395" fmla="*/ 667485 h 1419638"/>
              <a:gd name="connsiteX396" fmla="*/ 574176 w 1532848"/>
              <a:gd name="connsiteY396" fmla="*/ 658101 h 1419638"/>
              <a:gd name="connsiteX397" fmla="*/ 577899 w 1532848"/>
              <a:gd name="connsiteY397" fmla="*/ 654665 h 1419638"/>
              <a:gd name="connsiteX398" fmla="*/ 580906 w 1532848"/>
              <a:gd name="connsiteY398" fmla="*/ 658531 h 1419638"/>
              <a:gd name="connsiteX399" fmla="*/ 581336 w 1532848"/>
              <a:gd name="connsiteY399" fmla="*/ 660249 h 1419638"/>
              <a:gd name="connsiteX400" fmla="*/ 589068 w 1532848"/>
              <a:gd name="connsiteY400" fmla="*/ 682872 h 1419638"/>
              <a:gd name="connsiteX401" fmla="*/ 590099 w 1532848"/>
              <a:gd name="connsiteY401" fmla="*/ 687572 h 1419638"/>
              <a:gd name="connsiteX402" fmla="*/ 590500 w 1532848"/>
              <a:gd name="connsiteY402" fmla="*/ 687598 h 1419638"/>
              <a:gd name="connsiteX403" fmla="*/ 589212 w 1532848"/>
              <a:gd name="connsiteY403" fmla="*/ 681727 h 1419638"/>
              <a:gd name="connsiteX404" fmla="*/ 581480 w 1532848"/>
              <a:gd name="connsiteY404" fmla="*/ 659104 h 1419638"/>
              <a:gd name="connsiteX405" fmla="*/ 581050 w 1532848"/>
              <a:gd name="connsiteY405" fmla="*/ 657386 h 1419638"/>
              <a:gd name="connsiteX406" fmla="*/ 578043 w 1532848"/>
              <a:gd name="connsiteY406" fmla="*/ 653520 h 1419638"/>
              <a:gd name="connsiteX407" fmla="*/ 571457 w 1532848"/>
              <a:gd name="connsiteY407" fmla="*/ 649511 h 1419638"/>
              <a:gd name="connsiteX408" fmla="*/ 559572 w 1532848"/>
              <a:gd name="connsiteY408" fmla="*/ 669700 h 1419638"/>
              <a:gd name="connsiteX409" fmla="*/ 559632 w 1532848"/>
              <a:gd name="connsiteY409" fmla="*/ 670357 h 1419638"/>
              <a:gd name="connsiteX410" fmla="*/ 571314 w 1532848"/>
              <a:gd name="connsiteY410" fmla="*/ 650513 h 1419638"/>
              <a:gd name="connsiteX411" fmla="*/ 569309 w 1532848"/>
              <a:gd name="connsiteY411" fmla="*/ 667409 h 1419638"/>
              <a:gd name="connsiteX412" fmla="*/ 575609 w 1532848"/>
              <a:gd name="connsiteY412" fmla="*/ 685593 h 1419638"/>
              <a:gd name="connsiteX413" fmla="*/ 580030 w 1532848"/>
              <a:gd name="connsiteY413" fmla="*/ 689620 h 1419638"/>
              <a:gd name="connsiteX414" fmla="*/ 580394 w 1532848"/>
              <a:gd name="connsiteY414" fmla="*/ 693672 h 1419638"/>
              <a:gd name="connsiteX415" fmla="*/ 580621 w 1532848"/>
              <a:gd name="connsiteY415" fmla="*/ 693612 h 1419638"/>
              <a:gd name="connsiteX416" fmla="*/ 575752 w 1532848"/>
              <a:gd name="connsiteY416" fmla="*/ 684591 h 1419638"/>
              <a:gd name="connsiteX417" fmla="*/ 569595 w 1532848"/>
              <a:gd name="connsiteY417" fmla="*/ 666550 h 1419638"/>
              <a:gd name="connsiteX418" fmla="*/ 571457 w 1532848"/>
              <a:gd name="connsiteY418" fmla="*/ 649511 h 1419638"/>
              <a:gd name="connsiteX419" fmla="*/ 549728 w 1532848"/>
              <a:gd name="connsiteY419" fmla="*/ 614609 h 1419638"/>
              <a:gd name="connsiteX420" fmla="*/ 538094 w 1532848"/>
              <a:gd name="connsiteY420" fmla="*/ 617007 h 1419638"/>
              <a:gd name="connsiteX421" fmla="*/ 533369 w 1532848"/>
              <a:gd name="connsiteY421" fmla="*/ 619584 h 1419638"/>
              <a:gd name="connsiteX422" fmla="*/ 508741 w 1532848"/>
              <a:gd name="connsiteY422" fmla="*/ 639630 h 1419638"/>
              <a:gd name="connsiteX423" fmla="*/ 507882 w 1532848"/>
              <a:gd name="connsiteY423" fmla="*/ 644928 h 1419638"/>
              <a:gd name="connsiteX424" fmla="*/ 513323 w 1532848"/>
              <a:gd name="connsiteY424" fmla="*/ 658245 h 1419638"/>
              <a:gd name="connsiteX425" fmla="*/ 507309 w 1532848"/>
              <a:gd name="connsiteY425" fmla="*/ 672993 h 1419638"/>
              <a:gd name="connsiteX426" fmla="*/ 492704 w 1532848"/>
              <a:gd name="connsiteY426" fmla="*/ 680009 h 1419638"/>
              <a:gd name="connsiteX427" fmla="*/ 478815 w 1532848"/>
              <a:gd name="connsiteY427" fmla="*/ 689173 h 1419638"/>
              <a:gd name="connsiteX428" fmla="*/ 480963 w 1532848"/>
              <a:gd name="connsiteY428" fmla="*/ 702060 h 1419638"/>
              <a:gd name="connsiteX429" fmla="*/ 489411 w 1532848"/>
              <a:gd name="connsiteY429" fmla="*/ 705067 h 1419638"/>
              <a:gd name="connsiteX430" fmla="*/ 507166 w 1532848"/>
              <a:gd name="connsiteY430" fmla="*/ 707787 h 1419638"/>
              <a:gd name="connsiteX431" fmla="*/ 513466 w 1532848"/>
              <a:gd name="connsiteY431" fmla="*/ 714660 h 1419638"/>
              <a:gd name="connsiteX432" fmla="*/ 513466 w 1532848"/>
              <a:gd name="connsiteY432" fmla="*/ 753034 h 1419638"/>
              <a:gd name="connsiteX433" fmla="*/ 514612 w 1532848"/>
              <a:gd name="connsiteY433" fmla="*/ 772221 h 1419638"/>
              <a:gd name="connsiteX434" fmla="*/ 518048 w 1532848"/>
              <a:gd name="connsiteY434" fmla="*/ 774798 h 1419638"/>
              <a:gd name="connsiteX435" fmla="*/ 532367 w 1532848"/>
              <a:gd name="connsiteY435" fmla="*/ 756471 h 1419638"/>
              <a:gd name="connsiteX436" fmla="*/ 541531 w 1532848"/>
              <a:gd name="connsiteY436" fmla="*/ 728120 h 1419638"/>
              <a:gd name="connsiteX437" fmla="*/ 550408 w 1532848"/>
              <a:gd name="connsiteY437" fmla="*/ 694042 h 1419638"/>
              <a:gd name="connsiteX438" fmla="*/ 552986 w 1532848"/>
              <a:gd name="connsiteY438" fmla="*/ 655095 h 1419638"/>
              <a:gd name="connsiteX439" fmla="*/ 552986 w 1532848"/>
              <a:gd name="connsiteY439" fmla="*/ 625741 h 1419638"/>
              <a:gd name="connsiteX440" fmla="*/ 549728 w 1532848"/>
              <a:gd name="connsiteY440" fmla="*/ 614609 h 1419638"/>
              <a:gd name="connsiteX441" fmla="*/ 1224332 w 1532848"/>
              <a:gd name="connsiteY441" fmla="*/ 612944 h 1419638"/>
              <a:gd name="connsiteX442" fmla="*/ 1236700 w 1532848"/>
              <a:gd name="connsiteY442" fmla="*/ 614572 h 1419638"/>
              <a:gd name="connsiteX443" fmla="*/ 1241998 w 1532848"/>
              <a:gd name="connsiteY443" fmla="*/ 623594 h 1419638"/>
              <a:gd name="connsiteX444" fmla="*/ 1227393 w 1532848"/>
              <a:gd name="connsiteY444" fmla="*/ 659247 h 1419638"/>
              <a:gd name="connsiteX445" fmla="*/ 1206201 w 1532848"/>
              <a:gd name="connsiteY445" fmla="*/ 657385 h 1419638"/>
              <a:gd name="connsiteX446" fmla="*/ 1188876 w 1532848"/>
              <a:gd name="connsiteY446" fmla="*/ 641921 h 1419638"/>
              <a:gd name="connsiteX447" fmla="*/ 1177564 w 1532848"/>
              <a:gd name="connsiteY447" fmla="*/ 646217 h 1419638"/>
              <a:gd name="connsiteX448" fmla="*/ 1180714 w 1532848"/>
              <a:gd name="connsiteY448" fmla="*/ 724111 h 1419638"/>
              <a:gd name="connsiteX449" fmla="*/ 1182432 w 1532848"/>
              <a:gd name="connsiteY449" fmla="*/ 729695 h 1419638"/>
              <a:gd name="connsiteX450" fmla="*/ 1181144 w 1532848"/>
              <a:gd name="connsiteY450" fmla="*/ 730554 h 1419638"/>
              <a:gd name="connsiteX451" fmla="*/ 1159236 w 1532848"/>
              <a:gd name="connsiteY451" fmla="*/ 686453 h 1419638"/>
              <a:gd name="connsiteX452" fmla="*/ 1166109 w 1532848"/>
              <a:gd name="connsiteY452" fmla="*/ 623880 h 1419638"/>
              <a:gd name="connsiteX453" fmla="*/ 1170404 w 1532848"/>
              <a:gd name="connsiteY453" fmla="*/ 622305 h 1419638"/>
              <a:gd name="connsiteX454" fmla="*/ 1178137 w 1532848"/>
              <a:gd name="connsiteY454" fmla="*/ 628892 h 1419638"/>
              <a:gd name="connsiteX455" fmla="*/ 1183864 w 1532848"/>
              <a:gd name="connsiteY455" fmla="*/ 634189 h 1419638"/>
              <a:gd name="connsiteX456" fmla="*/ 1216797 w 1532848"/>
              <a:gd name="connsiteY456" fmla="*/ 623021 h 1419638"/>
              <a:gd name="connsiteX457" fmla="*/ 1224332 w 1532848"/>
              <a:gd name="connsiteY457" fmla="*/ 612944 h 1419638"/>
              <a:gd name="connsiteX458" fmla="*/ 445023 w 1532848"/>
              <a:gd name="connsiteY458" fmla="*/ 598966 h 1419638"/>
              <a:gd name="connsiteX459" fmla="*/ 444880 w 1532848"/>
              <a:gd name="connsiteY459" fmla="*/ 602259 h 1419638"/>
              <a:gd name="connsiteX460" fmla="*/ 447887 w 1532848"/>
              <a:gd name="connsiteY460" fmla="*/ 609418 h 1419638"/>
              <a:gd name="connsiteX461" fmla="*/ 450321 w 1532848"/>
              <a:gd name="connsiteY461" fmla="*/ 635764 h 1419638"/>
              <a:gd name="connsiteX462" fmla="*/ 432995 w 1532848"/>
              <a:gd name="connsiteY462" fmla="*/ 668268 h 1419638"/>
              <a:gd name="connsiteX463" fmla="*/ 421970 w 1532848"/>
              <a:gd name="connsiteY463" fmla="*/ 676716 h 1419638"/>
              <a:gd name="connsiteX464" fmla="*/ 420825 w 1532848"/>
              <a:gd name="connsiteY464" fmla="*/ 678721 h 1419638"/>
              <a:gd name="connsiteX465" fmla="*/ 414525 w 1532848"/>
              <a:gd name="connsiteY465" fmla="*/ 698480 h 1419638"/>
              <a:gd name="connsiteX466" fmla="*/ 394479 w 1532848"/>
              <a:gd name="connsiteY466" fmla="*/ 747880 h 1419638"/>
              <a:gd name="connsiteX467" fmla="*/ 366128 w 1532848"/>
              <a:gd name="connsiteY467" fmla="*/ 854267 h 1419638"/>
              <a:gd name="connsiteX468" fmla="*/ 359541 w 1532848"/>
              <a:gd name="connsiteY468" fmla="*/ 863144 h 1419638"/>
              <a:gd name="connsiteX469" fmla="*/ 335342 w 1532848"/>
              <a:gd name="connsiteY469" fmla="*/ 878323 h 1419638"/>
              <a:gd name="connsiteX470" fmla="*/ 365411 w 1532848"/>
              <a:gd name="connsiteY470" fmla="*/ 878465 h 1419638"/>
              <a:gd name="connsiteX471" fmla="*/ 371426 w 1532848"/>
              <a:gd name="connsiteY471" fmla="*/ 873597 h 1419638"/>
              <a:gd name="connsiteX472" fmla="*/ 379873 w 1532848"/>
              <a:gd name="connsiteY472" fmla="*/ 846105 h 1419638"/>
              <a:gd name="connsiteX473" fmla="*/ 454044 w 1532848"/>
              <a:gd name="connsiteY473" fmla="*/ 666836 h 1419638"/>
              <a:gd name="connsiteX474" fmla="*/ 465785 w 1532848"/>
              <a:gd name="connsiteY474" fmla="*/ 636767 h 1419638"/>
              <a:gd name="connsiteX475" fmla="*/ 448889 w 1532848"/>
              <a:gd name="connsiteY475" fmla="*/ 599395 h 1419638"/>
              <a:gd name="connsiteX476" fmla="*/ 445023 w 1532848"/>
              <a:gd name="connsiteY476" fmla="*/ 598966 h 1419638"/>
              <a:gd name="connsiteX477" fmla="*/ 1166539 w 1532848"/>
              <a:gd name="connsiteY477" fmla="*/ 597390 h 1419638"/>
              <a:gd name="connsiteX478" fmla="*/ 1171551 w 1532848"/>
              <a:gd name="connsiteY478" fmla="*/ 600827 h 1419638"/>
              <a:gd name="connsiteX479" fmla="*/ 1188733 w 1532848"/>
              <a:gd name="connsiteY479" fmla="*/ 619870 h 1419638"/>
              <a:gd name="connsiteX480" fmla="*/ 1197038 w 1532848"/>
              <a:gd name="connsiteY480" fmla="*/ 623450 h 1419638"/>
              <a:gd name="connsiteX481" fmla="*/ 1200474 w 1532848"/>
              <a:gd name="connsiteY481" fmla="*/ 615145 h 1419638"/>
              <a:gd name="connsiteX482" fmla="*/ 1201190 w 1532848"/>
              <a:gd name="connsiteY482" fmla="*/ 608130 h 1419638"/>
              <a:gd name="connsiteX483" fmla="*/ 1203624 w 1532848"/>
              <a:gd name="connsiteY483" fmla="*/ 626314 h 1419638"/>
              <a:gd name="connsiteX484" fmla="*/ 1188017 w 1532848"/>
              <a:gd name="connsiteY484" fmla="*/ 628175 h 1419638"/>
              <a:gd name="connsiteX485" fmla="*/ 1177421 w 1532848"/>
              <a:gd name="connsiteY485" fmla="*/ 615432 h 1419638"/>
              <a:gd name="connsiteX486" fmla="*/ 1166969 w 1532848"/>
              <a:gd name="connsiteY486" fmla="*/ 598679 h 1419638"/>
              <a:gd name="connsiteX487" fmla="*/ 1166539 w 1532848"/>
              <a:gd name="connsiteY487" fmla="*/ 597390 h 1419638"/>
              <a:gd name="connsiteX488" fmla="*/ 907944 w 1532848"/>
              <a:gd name="connsiteY488" fmla="*/ 595100 h 1419638"/>
              <a:gd name="connsiteX489" fmla="*/ 899926 w 1532848"/>
              <a:gd name="connsiteY489" fmla="*/ 602402 h 1419638"/>
              <a:gd name="connsiteX490" fmla="*/ 894485 w 1532848"/>
              <a:gd name="connsiteY490" fmla="*/ 626600 h 1419638"/>
              <a:gd name="connsiteX491" fmla="*/ 871719 w 1532848"/>
              <a:gd name="connsiteY491" fmla="*/ 670129 h 1419638"/>
              <a:gd name="connsiteX492" fmla="*/ 864989 w 1532848"/>
              <a:gd name="connsiteY492" fmla="*/ 687312 h 1419638"/>
              <a:gd name="connsiteX493" fmla="*/ 871289 w 1532848"/>
              <a:gd name="connsiteY493" fmla="*/ 692323 h 1419638"/>
              <a:gd name="connsiteX494" fmla="*/ 890046 w 1532848"/>
              <a:gd name="connsiteY494" fmla="*/ 676143 h 1419638"/>
              <a:gd name="connsiteX495" fmla="*/ 905940 w 1532848"/>
              <a:gd name="connsiteY495" fmla="*/ 651515 h 1419638"/>
              <a:gd name="connsiteX496" fmla="*/ 911954 w 1532848"/>
              <a:gd name="connsiteY496" fmla="*/ 645501 h 1419638"/>
              <a:gd name="connsiteX497" fmla="*/ 908804 w 1532848"/>
              <a:gd name="connsiteY497" fmla="*/ 657672 h 1419638"/>
              <a:gd name="connsiteX498" fmla="*/ 904795 w 1532848"/>
              <a:gd name="connsiteY498" fmla="*/ 670272 h 1419638"/>
              <a:gd name="connsiteX499" fmla="*/ 907515 w 1532848"/>
              <a:gd name="connsiteY499" fmla="*/ 680725 h 1419638"/>
              <a:gd name="connsiteX500" fmla="*/ 918254 w 1532848"/>
              <a:gd name="connsiteY500" fmla="*/ 680439 h 1419638"/>
              <a:gd name="connsiteX501" fmla="*/ 936868 w 1532848"/>
              <a:gd name="connsiteY501" fmla="*/ 657529 h 1419638"/>
              <a:gd name="connsiteX502" fmla="*/ 940734 w 1532848"/>
              <a:gd name="connsiteY502" fmla="*/ 616005 h 1419638"/>
              <a:gd name="connsiteX503" fmla="*/ 930998 w 1532848"/>
              <a:gd name="connsiteY503" fmla="*/ 601400 h 1419638"/>
              <a:gd name="connsiteX504" fmla="*/ 907944 w 1532848"/>
              <a:gd name="connsiteY504" fmla="*/ 595100 h 1419638"/>
              <a:gd name="connsiteX505" fmla="*/ 1304858 w 1532848"/>
              <a:gd name="connsiteY505" fmla="*/ 541118 h 1419638"/>
              <a:gd name="connsiteX506" fmla="*/ 1321610 w 1532848"/>
              <a:gd name="connsiteY506" fmla="*/ 552573 h 1419638"/>
              <a:gd name="connsiteX507" fmla="*/ 1340081 w 1532848"/>
              <a:gd name="connsiteY507" fmla="*/ 595672 h 1419638"/>
              <a:gd name="connsiteX508" fmla="*/ 1332063 w 1532848"/>
              <a:gd name="connsiteY508" fmla="*/ 669413 h 1419638"/>
              <a:gd name="connsiteX509" fmla="*/ 1269204 w 1532848"/>
              <a:gd name="connsiteY509" fmla="*/ 748881 h 1419638"/>
              <a:gd name="connsiteX510" fmla="*/ 1208493 w 1532848"/>
              <a:gd name="connsiteY510" fmla="*/ 761768 h 1419638"/>
              <a:gd name="connsiteX511" fmla="*/ 1174701 w 1532848"/>
              <a:gd name="connsiteY511" fmla="*/ 739861 h 1419638"/>
              <a:gd name="connsiteX512" fmla="*/ 1178853 w 1532848"/>
              <a:gd name="connsiteY512" fmla="*/ 740863 h 1419638"/>
              <a:gd name="connsiteX513" fmla="*/ 1264622 w 1532848"/>
              <a:gd name="connsiteY513" fmla="*/ 742152 h 1419638"/>
              <a:gd name="connsiteX514" fmla="*/ 1331204 w 1532848"/>
              <a:gd name="connsiteY514" fmla="*/ 647648 h 1419638"/>
              <a:gd name="connsiteX515" fmla="*/ 1332636 w 1532848"/>
              <a:gd name="connsiteY515" fmla="*/ 587510 h 1419638"/>
              <a:gd name="connsiteX516" fmla="*/ 1304858 w 1532848"/>
              <a:gd name="connsiteY516" fmla="*/ 541118 h 1419638"/>
              <a:gd name="connsiteX517" fmla="*/ 1255458 w 1532848"/>
              <a:gd name="connsiteY517" fmla="*/ 539114 h 1419638"/>
              <a:gd name="connsiteX518" fmla="*/ 1280945 w 1532848"/>
              <a:gd name="connsiteY518" fmla="*/ 541691 h 1419638"/>
              <a:gd name="connsiteX519" fmla="*/ 1272211 w 1532848"/>
              <a:gd name="connsiteY519" fmla="*/ 545127 h 1419638"/>
              <a:gd name="connsiteX520" fmla="*/ 1213934 w 1532848"/>
              <a:gd name="connsiteY520" fmla="*/ 580924 h 1419638"/>
              <a:gd name="connsiteX521" fmla="*/ 1204913 w 1532848"/>
              <a:gd name="connsiteY521" fmla="*/ 590517 h 1419638"/>
              <a:gd name="connsiteX522" fmla="*/ 1200331 w 1532848"/>
              <a:gd name="connsiteY522" fmla="*/ 589945 h 1419638"/>
              <a:gd name="connsiteX523" fmla="*/ 1203052 w 1532848"/>
              <a:gd name="connsiteY523" fmla="*/ 566462 h 1419638"/>
              <a:gd name="connsiteX524" fmla="*/ 1255458 w 1532848"/>
              <a:gd name="connsiteY524" fmla="*/ 539114 h 1419638"/>
              <a:gd name="connsiteX525" fmla="*/ 631881 w 1532848"/>
              <a:gd name="connsiteY525" fmla="*/ 528948 h 1419638"/>
              <a:gd name="connsiteX526" fmla="*/ 585919 w 1532848"/>
              <a:gd name="connsiteY526" fmla="*/ 563599 h 1419638"/>
              <a:gd name="connsiteX527" fmla="*/ 581909 w 1532848"/>
              <a:gd name="connsiteY527" fmla="*/ 597390 h 1419638"/>
              <a:gd name="connsiteX528" fmla="*/ 586921 w 1532848"/>
              <a:gd name="connsiteY528" fmla="*/ 607271 h 1419638"/>
              <a:gd name="connsiteX529" fmla="*/ 601955 w 1532848"/>
              <a:gd name="connsiteY529" fmla="*/ 628605 h 1419638"/>
              <a:gd name="connsiteX530" fmla="*/ 620283 w 1532848"/>
              <a:gd name="connsiteY530" fmla="*/ 646647 h 1419638"/>
              <a:gd name="connsiteX531" fmla="*/ 708486 w 1532848"/>
              <a:gd name="connsiteY531" fmla="*/ 644928 h 1419638"/>
              <a:gd name="connsiteX532" fmla="*/ 732828 w 1532848"/>
              <a:gd name="connsiteY532" fmla="*/ 637340 h 1419638"/>
              <a:gd name="connsiteX533" fmla="*/ 770199 w 1532848"/>
              <a:gd name="connsiteY533" fmla="*/ 622019 h 1419638"/>
              <a:gd name="connsiteX534" fmla="*/ 776070 w 1532848"/>
              <a:gd name="connsiteY534" fmla="*/ 622305 h 1419638"/>
              <a:gd name="connsiteX535" fmla="*/ 789243 w 1532848"/>
              <a:gd name="connsiteY535" fmla="*/ 633617 h 1419638"/>
              <a:gd name="connsiteX536" fmla="*/ 800984 w 1532848"/>
              <a:gd name="connsiteY536" fmla="*/ 639058 h 1419638"/>
              <a:gd name="connsiteX537" fmla="*/ 834060 w 1532848"/>
              <a:gd name="connsiteY537" fmla="*/ 631898 h 1419638"/>
              <a:gd name="connsiteX538" fmla="*/ 846375 w 1532848"/>
              <a:gd name="connsiteY538" fmla="*/ 611566 h 1419638"/>
              <a:gd name="connsiteX539" fmla="*/ 839358 w 1532848"/>
              <a:gd name="connsiteY539" fmla="*/ 583215 h 1419638"/>
              <a:gd name="connsiteX540" fmla="*/ 819742 w 1532848"/>
              <a:gd name="connsiteY540" fmla="*/ 572619 h 1419638"/>
              <a:gd name="connsiteX541" fmla="*/ 809719 w 1532848"/>
              <a:gd name="connsiteY541" fmla="*/ 576485 h 1419638"/>
              <a:gd name="connsiteX542" fmla="*/ 780938 w 1532848"/>
              <a:gd name="connsiteY542" fmla="*/ 571617 h 1419638"/>
              <a:gd name="connsiteX543" fmla="*/ 767622 w 1532848"/>
              <a:gd name="connsiteY543" fmla="*/ 556153 h 1419638"/>
              <a:gd name="connsiteX544" fmla="*/ 747862 w 1532848"/>
              <a:gd name="connsiteY544" fmla="*/ 549853 h 1419638"/>
              <a:gd name="connsiteX545" fmla="*/ 711636 w 1532848"/>
              <a:gd name="connsiteY545" fmla="*/ 568324 h 1419638"/>
              <a:gd name="connsiteX546" fmla="*/ 696172 w 1532848"/>
              <a:gd name="connsiteY546" fmla="*/ 582499 h 1419638"/>
              <a:gd name="connsiteX547" fmla="*/ 689442 w 1532848"/>
              <a:gd name="connsiteY547" fmla="*/ 582356 h 1419638"/>
              <a:gd name="connsiteX548" fmla="*/ 675983 w 1532848"/>
              <a:gd name="connsiteY548" fmla="*/ 565603 h 1419638"/>
              <a:gd name="connsiteX549" fmla="*/ 691590 w 1532848"/>
              <a:gd name="connsiteY549" fmla="*/ 564028 h 1419638"/>
              <a:gd name="connsiteX550" fmla="*/ 702902 w 1532848"/>
              <a:gd name="connsiteY550" fmla="*/ 553862 h 1419638"/>
              <a:gd name="connsiteX551" fmla="*/ 694311 w 1532848"/>
              <a:gd name="connsiteY551" fmla="*/ 542837 h 1419638"/>
              <a:gd name="connsiteX552" fmla="*/ 692736 w 1532848"/>
              <a:gd name="connsiteY552" fmla="*/ 541978 h 1419638"/>
              <a:gd name="connsiteX553" fmla="*/ 631881 w 1532848"/>
              <a:gd name="connsiteY553" fmla="*/ 528948 h 1419638"/>
              <a:gd name="connsiteX554" fmla="*/ 1140782 w 1532848"/>
              <a:gd name="connsiteY554" fmla="*/ 515255 h 1419638"/>
              <a:gd name="connsiteX555" fmla="*/ 1160238 w 1532848"/>
              <a:gd name="connsiteY555" fmla="*/ 517778 h 1419638"/>
              <a:gd name="connsiteX556" fmla="*/ 1131028 w 1532848"/>
              <a:gd name="connsiteY556" fmla="*/ 529233 h 1419638"/>
              <a:gd name="connsiteX557" fmla="*/ 1126590 w 1532848"/>
              <a:gd name="connsiteY557" fmla="*/ 531381 h 1419638"/>
              <a:gd name="connsiteX558" fmla="*/ 1126160 w 1532848"/>
              <a:gd name="connsiteY558" fmla="*/ 528088 h 1419638"/>
              <a:gd name="connsiteX559" fmla="*/ 1140782 w 1532848"/>
              <a:gd name="connsiteY559" fmla="*/ 515255 h 1419638"/>
              <a:gd name="connsiteX560" fmla="*/ 209000 w 1532848"/>
              <a:gd name="connsiteY560" fmla="*/ 509472 h 1419638"/>
              <a:gd name="connsiteX561" fmla="*/ 201320 w 1532848"/>
              <a:gd name="connsiteY561" fmla="*/ 520642 h 1419638"/>
              <a:gd name="connsiteX562" fmla="*/ 208623 w 1532848"/>
              <a:gd name="connsiteY562" fmla="*/ 509903 h 1419638"/>
              <a:gd name="connsiteX563" fmla="*/ 209195 w 1532848"/>
              <a:gd name="connsiteY563" fmla="*/ 509331 h 1419638"/>
              <a:gd name="connsiteX564" fmla="*/ 201320 w 1532848"/>
              <a:gd name="connsiteY564" fmla="*/ 520643 h 1419638"/>
              <a:gd name="connsiteX565" fmla="*/ 208623 w 1532848"/>
              <a:gd name="connsiteY565" fmla="*/ 510047 h 1419638"/>
              <a:gd name="connsiteX566" fmla="*/ 209195 w 1532848"/>
              <a:gd name="connsiteY566" fmla="*/ 509331 h 1419638"/>
              <a:gd name="connsiteX567" fmla="*/ 209625 w 1532848"/>
              <a:gd name="connsiteY567" fmla="*/ 508758 h 1419638"/>
              <a:gd name="connsiteX568" fmla="*/ 209000 w 1532848"/>
              <a:gd name="connsiteY568" fmla="*/ 509472 h 1419638"/>
              <a:gd name="connsiteX569" fmla="*/ 209196 w 1532848"/>
              <a:gd name="connsiteY569" fmla="*/ 509187 h 1419638"/>
              <a:gd name="connsiteX570" fmla="*/ 209625 w 1532848"/>
              <a:gd name="connsiteY570" fmla="*/ 508758 h 1419638"/>
              <a:gd name="connsiteX571" fmla="*/ 213634 w 1532848"/>
              <a:gd name="connsiteY571" fmla="*/ 506038 h 1419638"/>
              <a:gd name="connsiteX572" fmla="*/ 214588 w 1532848"/>
              <a:gd name="connsiteY572" fmla="*/ 507204 h 1419638"/>
              <a:gd name="connsiteX573" fmla="*/ 209625 w 1532848"/>
              <a:gd name="connsiteY573" fmla="*/ 507470 h 1419638"/>
              <a:gd name="connsiteX574" fmla="*/ 213634 w 1532848"/>
              <a:gd name="connsiteY574" fmla="*/ 506038 h 1419638"/>
              <a:gd name="connsiteX575" fmla="*/ 934864 w 1532848"/>
              <a:gd name="connsiteY575" fmla="*/ 486511 h 1419638"/>
              <a:gd name="connsiteX576" fmla="*/ 914102 w 1532848"/>
              <a:gd name="connsiteY576" fmla="*/ 488426 h 1419638"/>
              <a:gd name="connsiteX577" fmla="*/ 912383 w 1532848"/>
              <a:gd name="connsiteY577" fmla="*/ 496014 h 1419638"/>
              <a:gd name="connsiteX578" fmla="*/ 916393 w 1532848"/>
              <a:gd name="connsiteY578" fmla="*/ 503031 h 1419638"/>
              <a:gd name="connsiteX579" fmla="*/ 920545 w 1532848"/>
              <a:gd name="connsiteY579" fmla="*/ 507899 h 1419638"/>
              <a:gd name="connsiteX580" fmla="*/ 895631 w 1532848"/>
              <a:gd name="connsiteY580" fmla="*/ 544268 h 1419638"/>
              <a:gd name="connsiteX581" fmla="*/ 841220 w 1532848"/>
              <a:gd name="connsiteY581" fmla="*/ 639487 h 1419638"/>
              <a:gd name="connsiteX582" fmla="*/ 791391 w 1532848"/>
              <a:gd name="connsiteY582" fmla="*/ 731699 h 1419638"/>
              <a:gd name="connsiteX583" fmla="*/ 789386 w 1532848"/>
              <a:gd name="connsiteY583" fmla="*/ 741866 h 1419638"/>
              <a:gd name="connsiteX584" fmla="*/ 792966 w 1532848"/>
              <a:gd name="connsiteY584" fmla="*/ 745446 h 1419638"/>
              <a:gd name="connsiteX585" fmla="*/ 796832 w 1532848"/>
              <a:gd name="connsiteY585" fmla="*/ 743154 h 1419638"/>
              <a:gd name="connsiteX586" fmla="*/ 803705 w 1532848"/>
              <a:gd name="connsiteY586" fmla="*/ 731986 h 1419638"/>
              <a:gd name="connsiteX587" fmla="*/ 877159 w 1532848"/>
              <a:gd name="connsiteY587" fmla="*/ 604264 h 1419638"/>
              <a:gd name="connsiteX588" fmla="*/ 920975 w 1532848"/>
              <a:gd name="connsiteY588" fmla="*/ 525797 h 1419638"/>
              <a:gd name="connsiteX589" fmla="*/ 926416 w 1532848"/>
              <a:gd name="connsiteY589" fmla="*/ 509617 h 1419638"/>
              <a:gd name="connsiteX590" fmla="*/ 928134 w 1532848"/>
              <a:gd name="connsiteY590" fmla="*/ 507470 h 1419638"/>
              <a:gd name="connsiteX591" fmla="*/ 930425 w 1532848"/>
              <a:gd name="connsiteY591" fmla="*/ 509044 h 1419638"/>
              <a:gd name="connsiteX592" fmla="*/ 931141 w 1532848"/>
              <a:gd name="connsiteY592" fmla="*/ 511908 h 1419638"/>
              <a:gd name="connsiteX593" fmla="*/ 937727 w 1532848"/>
              <a:gd name="connsiteY593" fmla="*/ 514342 h 1419638"/>
              <a:gd name="connsiteX594" fmla="*/ 951903 w 1532848"/>
              <a:gd name="connsiteY594" fmla="*/ 501456 h 1419638"/>
              <a:gd name="connsiteX595" fmla="*/ 952189 w 1532848"/>
              <a:gd name="connsiteY595" fmla="*/ 498019 h 1419638"/>
              <a:gd name="connsiteX596" fmla="*/ 934864 w 1532848"/>
              <a:gd name="connsiteY596" fmla="*/ 486511 h 1419638"/>
              <a:gd name="connsiteX597" fmla="*/ 1072179 w 1532848"/>
              <a:gd name="connsiteY597" fmla="*/ 478832 h 1419638"/>
              <a:gd name="connsiteX598" fmla="*/ 1063874 w 1532848"/>
              <a:gd name="connsiteY598" fmla="*/ 483987 h 1419638"/>
              <a:gd name="connsiteX599" fmla="*/ 1019773 w 1532848"/>
              <a:gd name="connsiteY599" fmla="*/ 550855 h 1419638"/>
              <a:gd name="connsiteX600" fmla="*/ 983547 w 1532848"/>
              <a:gd name="connsiteY600" fmla="*/ 658674 h 1419638"/>
              <a:gd name="connsiteX601" fmla="*/ 974240 w 1532848"/>
              <a:gd name="connsiteY601" fmla="*/ 702203 h 1419638"/>
              <a:gd name="connsiteX602" fmla="*/ 978822 w 1532848"/>
              <a:gd name="connsiteY602" fmla="*/ 713229 h 1419638"/>
              <a:gd name="connsiteX603" fmla="*/ 984120 w 1532848"/>
              <a:gd name="connsiteY603" fmla="*/ 703778 h 1419638"/>
              <a:gd name="connsiteX604" fmla="*/ 985122 w 1532848"/>
              <a:gd name="connsiteY604" fmla="*/ 699769 h 1419638"/>
              <a:gd name="connsiteX605" fmla="*/ 997866 w 1532848"/>
              <a:gd name="connsiteY605" fmla="*/ 647935 h 1419638"/>
              <a:gd name="connsiteX606" fmla="*/ 1066165 w 1532848"/>
              <a:gd name="connsiteY606" fmla="*/ 497733 h 1419638"/>
              <a:gd name="connsiteX607" fmla="*/ 1071177 w 1532848"/>
              <a:gd name="connsiteY607" fmla="*/ 488855 h 1419638"/>
              <a:gd name="connsiteX608" fmla="*/ 1072179 w 1532848"/>
              <a:gd name="connsiteY608" fmla="*/ 478832 h 1419638"/>
              <a:gd name="connsiteX609" fmla="*/ 1324294 w 1532848"/>
              <a:gd name="connsiteY609" fmla="*/ 408224 h 1419638"/>
              <a:gd name="connsiteX610" fmla="*/ 1362274 w 1532848"/>
              <a:gd name="connsiteY610" fmla="*/ 417978 h 1419638"/>
              <a:gd name="connsiteX611" fmla="*/ 1384754 w 1532848"/>
              <a:gd name="connsiteY611" fmla="*/ 433299 h 1419638"/>
              <a:gd name="connsiteX612" fmla="*/ 1379743 w 1532848"/>
              <a:gd name="connsiteY612" fmla="*/ 433013 h 1419638"/>
              <a:gd name="connsiteX613" fmla="*/ 1259037 w 1532848"/>
              <a:gd name="connsiteY613" fmla="*/ 433013 h 1419638"/>
              <a:gd name="connsiteX614" fmla="*/ 1196894 w 1532848"/>
              <a:gd name="connsiteY614" fmla="*/ 469525 h 1419638"/>
              <a:gd name="connsiteX615" fmla="*/ 1161384 w 1532848"/>
              <a:gd name="connsiteY615" fmla="*/ 501313 h 1419638"/>
              <a:gd name="connsiteX616" fmla="*/ 1156229 w 1532848"/>
              <a:gd name="connsiteY616" fmla="*/ 504033 h 1419638"/>
              <a:gd name="connsiteX617" fmla="*/ 1153795 w 1532848"/>
              <a:gd name="connsiteY617" fmla="*/ 496158 h 1419638"/>
              <a:gd name="connsiteX618" fmla="*/ 1158807 w 1532848"/>
              <a:gd name="connsiteY618" fmla="*/ 487996 h 1419638"/>
              <a:gd name="connsiteX619" fmla="*/ 1205486 w 1532848"/>
              <a:gd name="connsiteY619" fmla="*/ 446902 h 1419638"/>
              <a:gd name="connsiteX620" fmla="*/ 1285240 w 1532848"/>
              <a:gd name="connsiteY620" fmla="*/ 409960 h 1419638"/>
              <a:gd name="connsiteX621" fmla="*/ 1324294 w 1532848"/>
              <a:gd name="connsiteY621" fmla="*/ 408224 h 1419638"/>
              <a:gd name="connsiteX622" fmla="*/ 1020203 w 1532848"/>
              <a:gd name="connsiteY622" fmla="*/ 384902 h 1419638"/>
              <a:gd name="connsiteX623" fmla="*/ 1015334 w 1532848"/>
              <a:gd name="connsiteY623" fmla="*/ 385331 h 1419638"/>
              <a:gd name="connsiteX624" fmla="*/ 985122 w 1532848"/>
              <a:gd name="connsiteY624" fmla="*/ 407669 h 1419638"/>
              <a:gd name="connsiteX625" fmla="*/ 939302 w 1532848"/>
              <a:gd name="connsiteY625" fmla="*/ 469955 h 1419638"/>
              <a:gd name="connsiteX626" fmla="*/ 936868 w 1532848"/>
              <a:gd name="connsiteY626" fmla="*/ 474680 h 1419638"/>
              <a:gd name="connsiteX627" fmla="*/ 943598 w 1532848"/>
              <a:gd name="connsiteY627" fmla="*/ 483557 h 1419638"/>
              <a:gd name="connsiteX628" fmla="*/ 951616 w 1532848"/>
              <a:gd name="connsiteY628" fmla="*/ 475682 h 1419638"/>
              <a:gd name="connsiteX629" fmla="*/ 1014905 w 1532848"/>
              <a:gd name="connsiteY629" fmla="*/ 394495 h 1419638"/>
              <a:gd name="connsiteX630" fmla="*/ 1018914 w 1532848"/>
              <a:gd name="connsiteY630" fmla="*/ 389197 h 1419638"/>
              <a:gd name="connsiteX631" fmla="*/ 1020203 w 1532848"/>
              <a:gd name="connsiteY631" fmla="*/ 384902 h 1419638"/>
              <a:gd name="connsiteX632" fmla="*/ 434571 w 1532848"/>
              <a:gd name="connsiteY632" fmla="*/ 316172 h 1419638"/>
              <a:gd name="connsiteX633" fmla="*/ 433425 w 1532848"/>
              <a:gd name="connsiteY633" fmla="*/ 317318 h 1419638"/>
              <a:gd name="connsiteX634" fmla="*/ 436289 w 1532848"/>
              <a:gd name="connsiteY634" fmla="*/ 322473 h 1419638"/>
              <a:gd name="connsiteX635" fmla="*/ 474949 w 1532848"/>
              <a:gd name="connsiteY635" fmla="*/ 364999 h 1419638"/>
              <a:gd name="connsiteX636" fmla="*/ 510316 w 1532848"/>
              <a:gd name="connsiteY636" fmla="*/ 381752 h 1419638"/>
              <a:gd name="connsiteX637" fmla="*/ 595655 w 1532848"/>
              <a:gd name="connsiteY637" fmla="*/ 385618 h 1419638"/>
              <a:gd name="connsiteX638" fmla="*/ 620570 w 1532848"/>
              <a:gd name="connsiteY638" fmla="*/ 376167 h 1419638"/>
              <a:gd name="connsiteX639" fmla="*/ 646057 w 1532848"/>
              <a:gd name="connsiteY639" fmla="*/ 355262 h 1419638"/>
              <a:gd name="connsiteX640" fmla="*/ 689013 w 1532848"/>
              <a:gd name="connsiteY640" fmla="*/ 327198 h 1419638"/>
              <a:gd name="connsiteX641" fmla="*/ 695170 w 1532848"/>
              <a:gd name="connsiteY641" fmla="*/ 322186 h 1419638"/>
              <a:gd name="connsiteX642" fmla="*/ 686865 w 1532848"/>
              <a:gd name="connsiteY642" fmla="*/ 321184 h 1419638"/>
              <a:gd name="connsiteX643" fmla="*/ 648634 w 1532848"/>
              <a:gd name="connsiteY643" fmla="*/ 340228 h 1419638"/>
              <a:gd name="connsiteX644" fmla="*/ 583341 w 1532848"/>
              <a:gd name="connsiteY644" fmla="*/ 370154 h 1419638"/>
              <a:gd name="connsiteX645" fmla="*/ 559142 w 1532848"/>
              <a:gd name="connsiteY645" fmla="*/ 369581 h 1419638"/>
              <a:gd name="connsiteX646" fmla="*/ 556708 w 1532848"/>
              <a:gd name="connsiteY646" fmla="*/ 354690 h 1419638"/>
              <a:gd name="connsiteX647" fmla="*/ 566445 w 1532848"/>
              <a:gd name="connsiteY647" fmla="*/ 348962 h 1419638"/>
              <a:gd name="connsiteX648" fmla="*/ 600237 w 1532848"/>
              <a:gd name="connsiteY648" fmla="*/ 341946 h 1419638"/>
              <a:gd name="connsiteX649" fmla="*/ 620283 w 1532848"/>
              <a:gd name="connsiteY649" fmla="*/ 336934 h 1419638"/>
              <a:gd name="connsiteX650" fmla="*/ 623433 w 1532848"/>
              <a:gd name="connsiteY650" fmla="*/ 332209 h 1419638"/>
              <a:gd name="connsiteX651" fmla="*/ 618422 w 1532848"/>
              <a:gd name="connsiteY651" fmla="*/ 329918 h 1419638"/>
              <a:gd name="connsiteX652" fmla="*/ 587923 w 1532848"/>
              <a:gd name="connsiteY652" fmla="*/ 330491 h 1419638"/>
              <a:gd name="connsiteX653" fmla="*/ 484829 w 1532848"/>
              <a:gd name="connsiteY653" fmla="*/ 333641 h 1419638"/>
              <a:gd name="connsiteX654" fmla="*/ 454330 w 1532848"/>
              <a:gd name="connsiteY654" fmla="*/ 326052 h 1419638"/>
              <a:gd name="connsiteX655" fmla="*/ 434571 w 1532848"/>
              <a:gd name="connsiteY655" fmla="*/ 316172 h 1419638"/>
              <a:gd name="connsiteX656" fmla="*/ 1015191 w 1532848"/>
              <a:gd name="connsiteY656" fmla="*/ 314311 h 1419638"/>
              <a:gd name="connsiteX657" fmla="*/ 1020346 w 1532848"/>
              <a:gd name="connsiteY657" fmla="*/ 314741 h 1419638"/>
              <a:gd name="connsiteX658" fmla="*/ 1018914 w 1532848"/>
              <a:gd name="connsiteY658" fmla="*/ 318893 h 1419638"/>
              <a:gd name="connsiteX659" fmla="*/ 1019343 w 1532848"/>
              <a:gd name="connsiteY659" fmla="*/ 329203 h 1419638"/>
              <a:gd name="connsiteX660" fmla="*/ 1044974 w 1532848"/>
              <a:gd name="connsiteY660" fmla="*/ 378602 h 1419638"/>
              <a:gd name="connsiteX661" fmla="*/ 1058290 w 1532848"/>
              <a:gd name="connsiteY661" fmla="*/ 399936 h 1419638"/>
              <a:gd name="connsiteX662" fmla="*/ 1076904 w 1532848"/>
              <a:gd name="connsiteY662" fmla="*/ 405807 h 1419638"/>
              <a:gd name="connsiteX663" fmla="*/ 1065736 w 1532848"/>
              <a:gd name="connsiteY663" fmla="*/ 417978 h 1419638"/>
              <a:gd name="connsiteX664" fmla="*/ 1060867 w 1532848"/>
              <a:gd name="connsiteY664" fmla="*/ 417549 h 1419638"/>
              <a:gd name="connsiteX665" fmla="*/ 1015048 w 1532848"/>
              <a:gd name="connsiteY665" fmla="*/ 332639 h 1419638"/>
              <a:gd name="connsiteX666" fmla="*/ 1011325 w 1532848"/>
              <a:gd name="connsiteY666" fmla="*/ 320182 h 1419638"/>
              <a:gd name="connsiteX667" fmla="*/ 1015191 w 1532848"/>
              <a:gd name="connsiteY667" fmla="*/ 314311 h 1419638"/>
              <a:gd name="connsiteX668" fmla="*/ 360273 w 1532848"/>
              <a:gd name="connsiteY668" fmla="*/ 304816 h 1419638"/>
              <a:gd name="connsiteX669" fmla="*/ 365991 w 1532848"/>
              <a:gd name="connsiteY669" fmla="*/ 320785 h 1419638"/>
              <a:gd name="connsiteX670" fmla="*/ 362870 w 1532848"/>
              <a:gd name="connsiteY670" fmla="*/ 316602 h 1419638"/>
              <a:gd name="connsiteX671" fmla="*/ 1023621 w 1532848"/>
              <a:gd name="connsiteY671" fmla="*/ 303948 h 1419638"/>
              <a:gd name="connsiteX672" fmla="*/ 1010037 w 1532848"/>
              <a:gd name="connsiteY672" fmla="*/ 306579 h 1419638"/>
              <a:gd name="connsiteX673" fmla="*/ 1003736 w 1532848"/>
              <a:gd name="connsiteY673" fmla="*/ 330348 h 1419638"/>
              <a:gd name="connsiteX674" fmla="*/ 1016623 w 1532848"/>
              <a:gd name="connsiteY674" fmla="*/ 355978 h 1419638"/>
              <a:gd name="connsiteX675" fmla="*/ 1062013 w 1532848"/>
              <a:gd name="connsiteY675" fmla="*/ 441460 h 1419638"/>
              <a:gd name="connsiteX676" fmla="*/ 1085066 w 1532848"/>
              <a:gd name="connsiteY676" fmla="*/ 480551 h 1419638"/>
              <a:gd name="connsiteX677" fmla="*/ 1117140 w 1532848"/>
              <a:gd name="connsiteY677" fmla="*/ 535248 h 1419638"/>
              <a:gd name="connsiteX678" fmla="*/ 1128165 w 1532848"/>
              <a:gd name="connsiteY678" fmla="*/ 547418 h 1419638"/>
              <a:gd name="connsiteX679" fmla="*/ 1131745 w 1532848"/>
              <a:gd name="connsiteY679" fmla="*/ 550425 h 1419638"/>
              <a:gd name="connsiteX680" fmla="*/ 1149214 w 1532848"/>
              <a:gd name="connsiteY680" fmla="*/ 583788 h 1419638"/>
              <a:gd name="connsiteX681" fmla="*/ 1148498 w 1532848"/>
              <a:gd name="connsiteY681" fmla="*/ 585219 h 1419638"/>
              <a:gd name="connsiteX682" fmla="*/ 1133177 w 1532848"/>
              <a:gd name="connsiteY682" fmla="*/ 559876 h 1419638"/>
              <a:gd name="connsiteX683" fmla="*/ 1116424 w 1532848"/>
              <a:gd name="connsiteY683" fmla="*/ 559876 h 1419638"/>
              <a:gd name="connsiteX684" fmla="*/ 1069459 w 1532848"/>
              <a:gd name="connsiteY684" fmla="*/ 712656 h 1419638"/>
              <a:gd name="connsiteX685" fmla="*/ 1075043 w 1532848"/>
              <a:gd name="connsiteY685" fmla="*/ 802720 h 1419638"/>
              <a:gd name="connsiteX686" fmla="*/ 1085639 w 1532848"/>
              <a:gd name="connsiteY686" fmla="*/ 840664 h 1419638"/>
              <a:gd name="connsiteX687" fmla="*/ 1084780 w 1532848"/>
              <a:gd name="connsiteY687" fmla="*/ 841237 h 1419638"/>
              <a:gd name="connsiteX688" fmla="*/ 1083491 w 1532848"/>
              <a:gd name="connsiteY688" fmla="*/ 839376 h 1419638"/>
              <a:gd name="connsiteX689" fmla="*/ 1060295 w 1532848"/>
              <a:gd name="connsiteY689" fmla="*/ 757330 h 1419638"/>
              <a:gd name="connsiteX690" fmla="*/ 1062013 w 1532848"/>
              <a:gd name="connsiteY690" fmla="*/ 673566 h 1419638"/>
              <a:gd name="connsiteX691" fmla="*/ 1085066 w 1532848"/>
              <a:gd name="connsiteY691" fmla="*/ 599968 h 1419638"/>
              <a:gd name="connsiteX692" fmla="*/ 1097667 w 1532848"/>
              <a:gd name="connsiteY692" fmla="*/ 577631 h 1419638"/>
              <a:gd name="connsiteX693" fmla="*/ 1100674 w 1532848"/>
              <a:gd name="connsiteY693" fmla="*/ 570042 h 1419638"/>
              <a:gd name="connsiteX694" fmla="*/ 1104683 w 1532848"/>
              <a:gd name="connsiteY694" fmla="*/ 558014 h 1419638"/>
              <a:gd name="connsiteX695" fmla="*/ 1106544 w 1532848"/>
              <a:gd name="connsiteY695" fmla="*/ 523793 h 1419638"/>
              <a:gd name="connsiteX696" fmla="*/ 1105399 w 1532848"/>
              <a:gd name="connsiteY696" fmla="*/ 521788 h 1419638"/>
              <a:gd name="connsiteX697" fmla="*/ 1099385 w 1532848"/>
              <a:gd name="connsiteY697" fmla="*/ 521502 h 1419638"/>
              <a:gd name="connsiteX698" fmla="*/ 1057574 w 1532848"/>
              <a:gd name="connsiteY698" fmla="*/ 606841 h 1419638"/>
              <a:gd name="connsiteX699" fmla="*/ 1042969 w 1532848"/>
              <a:gd name="connsiteY699" fmla="*/ 789547 h 1419638"/>
              <a:gd name="connsiteX700" fmla="*/ 1164964 w 1532848"/>
              <a:gd name="connsiteY700" fmla="*/ 909823 h 1419638"/>
              <a:gd name="connsiteX701" fmla="*/ 1189449 w 1532848"/>
              <a:gd name="connsiteY701" fmla="*/ 911255 h 1419638"/>
              <a:gd name="connsiteX702" fmla="*/ 1322326 w 1532848"/>
              <a:gd name="connsiteY702" fmla="*/ 850114 h 1419638"/>
              <a:gd name="connsiteX703" fmla="*/ 1454487 w 1532848"/>
              <a:gd name="connsiteY703" fmla="*/ 570185 h 1419638"/>
              <a:gd name="connsiteX704" fmla="*/ 1418118 w 1532848"/>
              <a:gd name="connsiteY704" fmla="*/ 439742 h 1419638"/>
              <a:gd name="connsiteX705" fmla="*/ 1283236 w 1532848"/>
              <a:gd name="connsiteY705" fmla="*/ 384472 h 1419638"/>
              <a:gd name="connsiteX706" fmla="*/ 1187731 w 1532848"/>
              <a:gd name="connsiteY706" fmla="*/ 426999 h 1419638"/>
              <a:gd name="connsiteX707" fmla="*/ 1144202 w 1532848"/>
              <a:gd name="connsiteY707" fmla="*/ 463654 h 1419638"/>
              <a:gd name="connsiteX708" fmla="*/ 1133606 w 1532848"/>
              <a:gd name="connsiteY708" fmla="*/ 461793 h 1419638"/>
              <a:gd name="connsiteX709" fmla="*/ 1099242 w 1532848"/>
              <a:gd name="connsiteY709" fmla="*/ 406953 h 1419638"/>
              <a:gd name="connsiteX710" fmla="*/ 1077477 w 1532848"/>
              <a:gd name="connsiteY710" fmla="*/ 377599 h 1419638"/>
              <a:gd name="connsiteX711" fmla="*/ 1045260 w 1532848"/>
              <a:gd name="connsiteY711" fmla="*/ 323475 h 1419638"/>
              <a:gd name="connsiteX712" fmla="*/ 1036240 w 1532848"/>
              <a:gd name="connsiteY712" fmla="*/ 310874 h 1419638"/>
              <a:gd name="connsiteX713" fmla="*/ 1023621 w 1532848"/>
              <a:gd name="connsiteY713" fmla="*/ 303948 h 1419638"/>
              <a:gd name="connsiteX714" fmla="*/ 856183 w 1532848"/>
              <a:gd name="connsiteY714" fmla="*/ 291025 h 1419638"/>
              <a:gd name="connsiteX715" fmla="*/ 820171 w 1532848"/>
              <a:gd name="connsiteY715" fmla="*/ 296842 h 1419638"/>
              <a:gd name="connsiteX716" fmla="*/ 677701 w 1532848"/>
              <a:gd name="connsiteY716" fmla="*/ 359558 h 1419638"/>
              <a:gd name="connsiteX717" fmla="*/ 512607 w 1532848"/>
              <a:gd name="connsiteY717" fmla="*/ 504892 h 1419638"/>
              <a:gd name="connsiteX718" fmla="*/ 502012 w 1532848"/>
              <a:gd name="connsiteY718" fmla="*/ 539686 h 1419638"/>
              <a:gd name="connsiteX719" fmla="*/ 482252 w 1532848"/>
              <a:gd name="connsiteY719" fmla="*/ 609132 h 1419638"/>
              <a:gd name="connsiteX720" fmla="*/ 475522 w 1532848"/>
              <a:gd name="connsiteY720" fmla="*/ 619012 h 1419638"/>
              <a:gd name="connsiteX721" fmla="*/ 475092 w 1532848"/>
              <a:gd name="connsiteY721" fmla="*/ 622878 h 1419638"/>
              <a:gd name="connsiteX722" fmla="*/ 478959 w 1532848"/>
              <a:gd name="connsiteY722" fmla="*/ 622734 h 1419638"/>
              <a:gd name="connsiteX723" fmla="*/ 494852 w 1532848"/>
              <a:gd name="connsiteY723" fmla="*/ 613284 h 1419638"/>
              <a:gd name="connsiteX724" fmla="*/ 582482 w 1532848"/>
              <a:gd name="connsiteY724" fmla="*/ 546273 h 1419638"/>
              <a:gd name="connsiteX725" fmla="*/ 666819 w 1532848"/>
              <a:gd name="connsiteY725" fmla="*/ 491719 h 1419638"/>
              <a:gd name="connsiteX726" fmla="*/ 861982 w 1532848"/>
              <a:gd name="connsiteY726" fmla="*/ 445040 h 1419638"/>
              <a:gd name="connsiteX727" fmla="*/ 935007 w 1532848"/>
              <a:gd name="connsiteY727" fmla="*/ 440458 h 1419638"/>
              <a:gd name="connsiteX728" fmla="*/ 963787 w 1532848"/>
              <a:gd name="connsiteY728" fmla="*/ 417262 h 1419638"/>
              <a:gd name="connsiteX729" fmla="*/ 968512 w 1532848"/>
              <a:gd name="connsiteY729" fmla="*/ 383470 h 1419638"/>
              <a:gd name="connsiteX730" fmla="*/ 964217 w 1532848"/>
              <a:gd name="connsiteY730" fmla="*/ 356694 h 1419638"/>
              <a:gd name="connsiteX731" fmla="*/ 932716 w 1532848"/>
              <a:gd name="connsiteY731" fmla="*/ 312450 h 1419638"/>
              <a:gd name="connsiteX732" fmla="*/ 892624 w 1532848"/>
              <a:gd name="connsiteY732" fmla="*/ 292403 h 1419638"/>
              <a:gd name="connsiteX733" fmla="*/ 856183 w 1532848"/>
              <a:gd name="connsiteY733" fmla="*/ 291025 h 1419638"/>
              <a:gd name="connsiteX734" fmla="*/ 803417 w 1532848"/>
              <a:gd name="connsiteY734" fmla="*/ 270209 h 1419638"/>
              <a:gd name="connsiteX735" fmla="*/ 804563 w 1532848"/>
              <a:gd name="connsiteY735" fmla="*/ 271068 h 1419638"/>
              <a:gd name="connsiteX736" fmla="*/ 800268 w 1532848"/>
              <a:gd name="connsiteY736" fmla="*/ 277512 h 1419638"/>
              <a:gd name="connsiteX737" fmla="*/ 803417 w 1532848"/>
              <a:gd name="connsiteY737" fmla="*/ 270209 h 1419638"/>
              <a:gd name="connsiteX738" fmla="*/ 1129454 w 1532848"/>
              <a:gd name="connsiteY738" fmla="*/ 237993 h 1419638"/>
              <a:gd name="connsiteX739" fmla="*/ 1134609 w 1532848"/>
              <a:gd name="connsiteY739" fmla="*/ 240141 h 1419638"/>
              <a:gd name="connsiteX740" fmla="*/ 1141625 w 1532848"/>
              <a:gd name="connsiteY740" fmla="*/ 249019 h 1419638"/>
              <a:gd name="connsiteX741" fmla="*/ 1173555 w 1532848"/>
              <a:gd name="connsiteY741" fmla="*/ 309443 h 1419638"/>
              <a:gd name="connsiteX742" fmla="*/ 1165823 w 1532848"/>
              <a:gd name="connsiteY742" fmla="*/ 305291 h 1419638"/>
              <a:gd name="connsiteX743" fmla="*/ 1143057 w 1532848"/>
              <a:gd name="connsiteY743" fmla="*/ 263337 h 1419638"/>
              <a:gd name="connsiteX744" fmla="*/ 1129741 w 1532848"/>
              <a:gd name="connsiteY744" fmla="*/ 249019 h 1419638"/>
              <a:gd name="connsiteX745" fmla="*/ 1126447 w 1532848"/>
              <a:gd name="connsiteY745" fmla="*/ 244150 h 1419638"/>
              <a:gd name="connsiteX746" fmla="*/ 1129454 w 1532848"/>
              <a:gd name="connsiteY746" fmla="*/ 237993 h 1419638"/>
              <a:gd name="connsiteX747" fmla="*/ 364266 w 1532848"/>
              <a:gd name="connsiteY747" fmla="*/ 234126 h 1419638"/>
              <a:gd name="connsiteX748" fmla="*/ 363980 w 1532848"/>
              <a:gd name="connsiteY748" fmla="*/ 237133 h 1419638"/>
              <a:gd name="connsiteX749" fmla="*/ 355675 w 1532848"/>
              <a:gd name="connsiteY749" fmla="*/ 283955 h 1419638"/>
              <a:gd name="connsiteX750" fmla="*/ 360273 w 1532848"/>
              <a:gd name="connsiteY750" fmla="*/ 304816 h 1419638"/>
              <a:gd name="connsiteX751" fmla="*/ 348086 w 1532848"/>
              <a:gd name="connsiteY751" fmla="*/ 270782 h 1419638"/>
              <a:gd name="connsiteX752" fmla="*/ 348945 w 1532848"/>
              <a:gd name="connsiteY752" fmla="*/ 255461 h 1419638"/>
              <a:gd name="connsiteX753" fmla="*/ 364266 w 1532848"/>
              <a:gd name="connsiteY753" fmla="*/ 234126 h 1419638"/>
              <a:gd name="connsiteX754" fmla="*/ 837927 w 1532848"/>
              <a:gd name="connsiteY754" fmla="*/ 230690 h 1419638"/>
              <a:gd name="connsiteX755" fmla="*/ 846375 w 1532848"/>
              <a:gd name="connsiteY755" fmla="*/ 241142 h 1419638"/>
              <a:gd name="connsiteX756" fmla="*/ 846375 w 1532848"/>
              <a:gd name="connsiteY756" fmla="*/ 245438 h 1419638"/>
              <a:gd name="connsiteX757" fmla="*/ 842939 w 1532848"/>
              <a:gd name="connsiteY757" fmla="*/ 243003 h 1419638"/>
              <a:gd name="connsiteX758" fmla="*/ 837927 w 1532848"/>
              <a:gd name="connsiteY758" fmla="*/ 230690 h 1419638"/>
              <a:gd name="connsiteX759" fmla="*/ 955769 w 1532848"/>
              <a:gd name="connsiteY759" fmla="*/ 227254 h 1419638"/>
              <a:gd name="connsiteX760" fmla="*/ 929852 w 1532848"/>
              <a:gd name="connsiteY760" fmla="*/ 236131 h 1419638"/>
              <a:gd name="connsiteX761" fmla="*/ 928420 w 1532848"/>
              <a:gd name="connsiteY761" fmla="*/ 247156 h 1419638"/>
              <a:gd name="connsiteX762" fmla="*/ 965219 w 1532848"/>
              <a:gd name="connsiteY762" fmla="*/ 247443 h 1419638"/>
              <a:gd name="connsiteX763" fmla="*/ 968512 w 1532848"/>
              <a:gd name="connsiteY763" fmla="*/ 234556 h 1419638"/>
              <a:gd name="connsiteX764" fmla="*/ 955769 w 1532848"/>
              <a:gd name="connsiteY764" fmla="*/ 227254 h 1419638"/>
              <a:gd name="connsiteX765" fmla="*/ 950901 w 1532848"/>
              <a:gd name="connsiteY765" fmla="*/ 211360 h 1419638"/>
              <a:gd name="connsiteX766" fmla="*/ 928850 w 1532848"/>
              <a:gd name="connsiteY766" fmla="*/ 216801 h 1419638"/>
              <a:gd name="connsiteX767" fmla="*/ 883889 w 1532848"/>
              <a:gd name="connsiteY767" fmla="*/ 225535 h 1419638"/>
              <a:gd name="connsiteX768" fmla="*/ 870716 w 1532848"/>
              <a:gd name="connsiteY768" fmla="*/ 225535 h 1419638"/>
              <a:gd name="connsiteX769" fmla="*/ 862841 w 1532848"/>
              <a:gd name="connsiteY769" fmla="*/ 227540 h 1419638"/>
              <a:gd name="connsiteX770" fmla="*/ 871146 w 1532848"/>
              <a:gd name="connsiteY770" fmla="*/ 231692 h 1419638"/>
              <a:gd name="connsiteX771" fmla="*/ 936439 w 1532848"/>
              <a:gd name="connsiteY771" fmla="*/ 225535 h 1419638"/>
              <a:gd name="connsiteX772" fmla="*/ 953478 w 1532848"/>
              <a:gd name="connsiteY772" fmla="*/ 216944 h 1419638"/>
              <a:gd name="connsiteX773" fmla="*/ 955626 w 1532848"/>
              <a:gd name="connsiteY773" fmla="*/ 212935 h 1419638"/>
              <a:gd name="connsiteX774" fmla="*/ 950901 w 1532848"/>
              <a:gd name="connsiteY774" fmla="*/ 211360 h 1419638"/>
              <a:gd name="connsiteX775" fmla="*/ 1055713 w 1532848"/>
              <a:gd name="connsiteY775" fmla="*/ 210071 h 1419638"/>
              <a:gd name="connsiteX776" fmla="*/ 1108978 w 1532848"/>
              <a:gd name="connsiteY776" fmla="*/ 251882 h 1419638"/>
              <a:gd name="connsiteX777" fmla="*/ 1115565 w 1532848"/>
              <a:gd name="connsiteY777" fmla="*/ 265055 h 1419638"/>
              <a:gd name="connsiteX778" fmla="*/ 1114419 w 1532848"/>
              <a:gd name="connsiteY778" fmla="*/ 270496 h 1419638"/>
              <a:gd name="connsiteX779" fmla="*/ 1094659 w 1532848"/>
              <a:gd name="connsiteY779" fmla="*/ 276366 h 1419638"/>
              <a:gd name="connsiteX780" fmla="*/ 1076045 w 1532848"/>
              <a:gd name="connsiteY780" fmla="*/ 265914 h 1419638"/>
              <a:gd name="connsiteX781" fmla="*/ 1070032 w 1532848"/>
              <a:gd name="connsiteY781" fmla="*/ 245152 h 1419638"/>
              <a:gd name="connsiteX782" fmla="*/ 1073325 w 1532848"/>
              <a:gd name="connsiteY782" fmla="*/ 244293 h 1419638"/>
              <a:gd name="connsiteX783" fmla="*/ 1079482 w 1532848"/>
              <a:gd name="connsiteY783" fmla="*/ 252454 h 1419638"/>
              <a:gd name="connsiteX784" fmla="*/ 1092798 w 1532848"/>
              <a:gd name="connsiteY784" fmla="*/ 265914 h 1419638"/>
              <a:gd name="connsiteX785" fmla="*/ 1099528 w 1532848"/>
              <a:gd name="connsiteY785" fmla="*/ 266487 h 1419638"/>
              <a:gd name="connsiteX786" fmla="*/ 1100387 w 1532848"/>
              <a:gd name="connsiteY786" fmla="*/ 260329 h 1419638"/>
              <a:gd name="connsiteX787" fmla="*/ 1088502 w 1532848"/>
              <a:gd name="connsiteY787" fmla="*/ 233124 h 1419638"/>
              <a:gd name="connsiteX788" fmla="*/ 1081487 w 1532848"/>
              <a:gd name="connsiteY788" fmla="*/ 227683 h 1419638"/>
              <a:gd name="connsiteX789" fmla="*/ 1056143 w 1532848"/>
              <a:gd name="connsiteY789" fmla="*/ 216944 h 1419638"/>
              <a:gd name="connsiteX790" fmla="*/ 1044974 w 1532848"/>
              <a:gd name="connsiteY790" fmla="*/ 210358 h 1419638"/>
              <a:gd name="connsiteX791" fmla="*/ 1055713 w 1532848"/>
              <a:gd name="connsiteY791" fmla="*/ 210071 h 1419638"/>
              <a:gd name="connsiteX792" fmla="*/ 1078623 w 1532848"/>
              <a:gd name="connsiteY792" fmla="*/ 205060 h 1419638"/>
              <a:gd name="connsiteX793" fmla="*/ 1082919 w 1532848"/>
              <a:gd name="connsiteY793" fmla="*/ 207637 h 1419638"/>
              <a:gd name="connsiteX794" fmla="*/ 1080342 w 1532848"/>
              <a:gd name="connsiteY794" fmla="*/ 209356 h 1419638"/>
              <a:gd name="connsiteX795" fmla="*/ 1076046 w 1532848"/>
              <a:gd name="connsiteY795" fmla="*/ 207494 h 1419638"/>
              <a:gd name="connsiteX796" fmla="*/ 1078623 w 1532848"/>
              <a:gd name="connsiteY796" fmla="*/ 205060 h 1419638"/>
              <a:gd name="connsiteX797" fmla="*/ 508025 w 1532848"/>
              <a:gd name="connsiteY797" fmla="*/ 198044 h 1419638"/>
              <a:gd name="connsiteX798" fmla="*/ 508168 w 1532848"/>
              <a:gd name="connsiteY798" fmla="*/ 211933 h 1419638"/>
              <a:gd name="connsiteX799" fmla="*/ 525494 w 1532848"/>
              <a:gd name="connsiteY799" fmla="*/ 259184 h 1419638"/>
              <a:gd name="connsiteX800" fmla="*/ 523203 w 1532848"/>
              <a:gd name="connsiteY800" fmla="*/ 268348 h 1419638"/>
              <a:gd name="connsiteX801" fmla="*/ 505018 w 1532848"/>
              <a:gd name="connsiteY801" fmla="*/ 286533 h 1419638"/>
              <a:gd name="connsiteX802" fmla="*/ 505591 w 1532848"/>
              <a:gd name="connsiteY802" fmla="*/ 307724 h 1419638"/>
              <a:gd name="connsiteX803" fmla="*/ 517619 w 1532848"/>
              <a:gd name="connsiteY803" fmla="*/ 319323 h 1419638"/>
              <a:gd name="connsiteX804" fmla="*/ 521771 w 1532848"/>
              <a:gd name="connsiteY804" fmla="*/ 321327 h 1419638"/>
              <a:gd name="connsiteX805" fmla="*/ 522773 w 1532848"/>
              <a:gd name="connsiteY805" fmla="*/ 316602 h 1419638"/>
              <a:gd name="connsiteX806" fmla="*/ 539956 w 1532848"/>
              <a:gd name="connsiteY806" fmla="*/ 296985 h 1419638"/>
              <a:gd name="connsiteX807" fmla="*/ 588925 w 1532848"/>
              <a:gd name="connsiteY807" fmla="*/ 285960 h 1419638"/>
              <a:gd name="connsiteX808" fmla="*/ 671687 w 1532848"/>
              <a:gd name="connsiteY808" fmla="*/ 261905 h 1419638"/>
              <a:gd name="connsiteX809" fmla="*/ 680422 w 1532848"/>
              <a:gd name="connsiteY809" fmla="*/ 265914 h 1419638"/>
              <a:gd name="connsiteX810" fmla="*/ 681710 w 1532848"/>
              <a:gd name="connsiteY810" fmla="*/ 267060 h 1419638"/>
              <a:gd name="connsiteX811" fmla="*/ 689729 w 1532848"/>
              <a:gd name="connsiteY811" fmla="*/ 278514 h 1419638"/>
              <a:gd name="connsiteX812" fmla="*/ 707198 w 1532848"/>
              <a:gd name="connsiteY812" fmla="*/ 307295 h 1419638"/>
              <a:gd name="connsiteX813" fmla="*/ 711779 w 1532848"/>
              <a:gd name="connsiteY813" fmla="*/ 308727 h 1419638"/>
              <a:gd name="connsiteX814" fmla="*/ 711493 w 1532848"/>
              <a:gd name="connsiteY814" fmla="*/ 304288 h 1419638"/>
              <a:gd name="connsiteX815" fmla="*/ 708343 w 1532848"/>
              <a:gd name="connsiteY815" fmla="*/ 286103 h 1419638"/>
              <a:gd name="connsiteX816" fmla="*/ 709918 w 1532848"/>
              <a:gd name="connsiteY816" fmla="*/ 261046 h 1419638"/>
              <a:gd name="connsiteX817" fmla="*/ 703474 w 1532848"/>
              <a:gd name="connsiteY817" fmla="*/ 254316 h 1419638"/>
              <a:gd name="connsiteX818" fmla="*/ 683142 w 1532848"/>
              <a:gd name="connsiteY818" fmla="*/ 255032 h 1419638"/>
              <a:gd name="connsiteX819" fmla="*/ 599951 w 1532848"/>
              <a:gd name="connsiteY819" fmla="*/ 251309 h 1419638"/>
              <a:gd name="connsiteX820" fmla="*/ 582768 w 1532848"/>
              <a:gd name="connsiteY820" fmla="*/ 245438 h 1419638"/>
              <a:gd name="connsiteX821" fmla="*/ 520626 w 1532848"/>
              <a:gd name="connsiteY821" fmla="*/ 202482 h 1419638"/>
              <a:gd name="connsiteX822" fmla="*/ 508025 w 1532848"/>
              <a:gd name="connsiteY822" fmla="*/ 198044 h 1419638"/>
              <a:gd name="connsiteX823" fmla="*/ 1039963 w 1532848"/>
              <a:gd name="connsiteY823" fmla="*/ 193461 h 1419638"/>
              <a:gd name="connsiteX824" fmla="*/ 1069459 w 1532848"/>
              <a:gd name="connsiteY824" fmla="*/ 200764 h 1419638"/>
              <a:gd name="connsiteX825" fmla="*/ 1072179 w 1532848"/>
              <a:gd name="connsiteY825" fmla="*/ 203198 h 1419638"/>
              <a:gd name="connsiteX826" fmla="*/ 1067597 w 1532848"/>
              <a:gd name="connsiteY826" fmla="*/ 205060 h 1419638"/>
              <a:gd name="connsiteX827" fmla="*/ 1056142 w 1532848"/>
              <a:gd name="connsiteY827" fmla="*/ 201909 h 1419638"/>
              <a:gd name="connsiteX828" fmla="*/ 1045260 w 1532848"/>
              <a:gd name="connsiteY828" fmla="*/ 204917 h 1419638"/>
              <a:gd name="connsiteX829" fmla="*/ 1040392 w 1532848"/>
              <a:gd name="connsiteY829" fmla="*/ 205489 h 1419638"/>
              <a:gd name="connsiteX830" fmla="*/ 1035094 w 1532848"/>
              <a:gd name="connsiteY830" fmla="*/ 200764 h 1419638"/>
              <a:gd name="connsiteX831" fmla="*/ 1033805 w 1532848"/>
              <a:gd name="connsiteY831" fmla="*/ 194177 h 1419638"/>
              <a:gd name="connsiteX832" fmla="*/ 1039963 w 1532848"/>
              <a:gd name="connsiteY832" fmla="*/ 193461 h 1419638"/>
              <a:gd name="connsiteX833" fmla="*/ 975386 w 1532848"/>
              <a:gd name="connsiteY833" fmla="*/ 190025 h 1419638"/>
              <a:gd name="connsiteX834" fmla="*/ 956485 w 1532848"/>
              <a:gd name="connsiteY834" fmla="*/ 199762 h 1419638"/>
              <a:gd name="connsiteX835" fmla="*/ 955053 w 1532848"/>
              <a:gd name="connsiteY835" fmla="*/ 205489 h 1419638"/>
              <a:gd name="connsiteX836" fmla="*/ 973667 w 1532848"/>
              <a:gd name="connsiteY836" fmla="*/ 216944 h 1419638"/>
              <a:gd name="connsiteX837" fmla="*/ 984263 w 1532848"/>
              <a:gd name="connsiteY837" fmla="*/ 209928 h 1419638"/>
              <a:gd name="connsiteX838" fmla="*/ 980683 w 1532848"/>
              <a:gd name="connsiteY838" fmla="*/ 191744 h 1419638"/>
              <a:gd name="connsiteX839" fmla="*/ 975386 w 1532848"/>
              <a:gd name="connsiteY839" fmla="*/ 190025 h 1419638"/>
              <a:gd name="connsiteX840" fmla="*/ 490649 w 1532848"/>
              <a:gd name="connsiteY840" fmla="*/ 166825 h 1419638"/>
              <a:gd name="connsiteX841" fmla="*/ 490816 w 1532848"/>
              <a:gd name="connsiteY841" fmla="*/ 167112 h 1419638"/>
              <a:gd name="connsiteX842" fmla="*/ 490818 w 1532848"/>
              <a:gd name="connsiteY842" fmla="*/ 167078 h 1419638"/>
              <a:gd name="connsiteX843" fmla="*/ 489178 w 1532848"/>
              <a:gd name="connsiteY843" fmla="*/ 164692 h 1419638"/>
              <a:gd name="connsiteX844" fmla="*/ 490799 w 1532848"/>
              <a:gd name="connsiteY844" fmla="*/ 167469 h 1419638"/>
              <a:gd name="connsiteX845" fmla="*/ 490814 w 1532848"/>
              <a:gd name="connsiteY845" fmla="*/ 167146 h 1419638"/>
              <a:gd name="connsiteX846" fmla="*/ 667392 w 1532848"/>
              <a:gd name="connsiteY846" fmla="*/ 163106 h 1419638"/>
              <a:gd name="connsiteX847" fmla="*/ 671544 w 1532848"/>
              <a:gd name="connsiteY847" fmla="*/ 166257 h 1419638"/>
              <a:gd name="connsiteX848" fmla="*/ 667821 w 1532848"/>
              <a:gd name="connsiteY848" fmla="*/ 168118 h 1419638"/>
              <a:gd name="connsiteX849" fmla="*/ 664098 w 1532848"/>
              <a:gd name="connsiteY849" fmla="*/ 165684 h 1419638"/>
              <a:gd name="connsiteX850" fmla="*/ 667392 w 1532848"/>
              <a:gd name="connsiteY850" fmla="*/ 163106 h 1419638"/>
              <a:gd name="connsiteX851" fmla="*/ 565837 w 1532848"/>
              <a:gd name="connsiteY851" fmla="*/ 151947 h 1419638"/>
              <a:gd name="connsiteX852" fmla="*/ 565722 w 1532848"/>
              <a:gd name="connsiteY852" fmla="*/ 151979 h 1419638"/>
              <a:gd name="connsiteX853" fmla="*/ 565719 w 1532848"/>
              <a:gd name="connsiteY853" fmla="*/ 152145 h 1419638"/>
              <a:gd name="connsiteX854" fmla="*/ 479254 w 1532848"/>
              <a:gd name="connsiteY854" fmla="*/ 146919 h 1419638"/>
              <a:gd name="connsiteX855" fmla="*/ 479244 w 1532848"/>
              <a:gd name="connsiteY855" fmla="*/ 146926 h 1419638"/>
              <a:gd name="connsiteX856" fmla="*/ 479674 w 1532848"/>
              <a:gd name="connsiteY856" fmla="*/ 153799 h 1419638"/>
              <a:gd name="connsiteX857" fmla="*/ 485865 w 1532848"/>
              <a:gd name="connsiteY857" fmla="*/ 158865 h 1419638"/>
              <a:gd name="connsiteX858" fmla="*/ 485831 w 1532848"/>
              <a:gd name="connsiteY858" fmla="*/ 158954 h 1419638"/>
              <a:gd name="connsiteX859" fmla="*/ 486276 w 1532848"/>
              <a:gd name="connsiteY859" fmla="*/ 159717 h 1419638"/>
              <a:gd name="connsiteX860" fmla="*/ 486261 w 1532848"/>
              <a:gd name="connsiteY860" fmla="*/ 159673 h 1419638"/>
              <a:gd name="connsiteX861" fmla="*/ 485974 w 1532848"/>
              <a:gd name="connsiteY861" fmla="*/ 158954 h 1419638"/>
              <a:gd name="connsiteX862" fmla="*/ 485865 w 1532848"/>
              <a:gd name="connsiteY862" fmla="*/ 158865 h 1419638"/>
              <a:gd name="connsiteX863" fmla="*/ 485906 w 1532848"/>
              <a:gd name="connsiteY863" fmla="*/ 158754 h 1419638"/>
              <a:gd name="connsiteX864" fmla="*/ 479675 w 1532848"/>
              <a:gd name="connsiteY864" fmla="*/ 153655 h 1419638"/>
              <a:gd name="connsiteX865" fmla="*/ 600953 w 1532848"/>
              <a:gd name="connsiteY865" fmla="*/ 142631 h 1419638"/>
              <a:gd name="connsiteX866" fmla="*/ 605249 w 1532848"/>
              <a:gd name="connsiteY866" fmla="*/ 145781 h 1419638"/>
              <a:gd name="connsiteX867" fmla="*/ 611401 w 1532848"/>
              <a:gd name="connsiteY867" fmla="*/ 148155 h 1419638"/>
              <a:gd name="connsiteX868" fmla="*/ 611205 w 1532848"/>
              <a:gd name="connsiteY868" fmla="*/ 148024 h 1419638"/>
              <a:gd name="connsiteX869" fmla="*/ 615784 w 1532848"/>
              <a:gd name="connsiteY869" fmla="*/ 149791 h 1419638"/>
              <a:gd name="connsiteX870" fmla="*/ 615595 w 1532848"/>
              <a:gd name="connsiteY870" fmla="*/ 149773 h 1419638"/>
              <a:gd name="connsiteX871" fmla="*/ 623433 w 1532848"/>
              <a:gd name="connsiteY871" fmla="*/ 152797 h 1419638"/>
              <a:gd name="connsiteX872" fmla="*/ 623147 w 1532848"/>
              <a:gd name="connsiteY872" fmla="*/ 152797 h 1419638"/>
              <a:gd name="connsiteX873" fmla="*/ 614482 w 1532848"/>
              <a:gd name="connsiteY873" fmla="*/ 149666 h 1419638"/>
              <a:gd name="connsiteX874" fmla="*/ 613536 w 1532848"/>
              <a:gd name="connsiteY874" fmla="*/ 149575 h 1419638"/>
              <a:gd name="connsiteX875" fmla="*/ 612710 w 1532848"/>
              <a:gd name="connsiteY875" fmla="*/ 149026 h 1419638"/>
              <a:gd name="connsiteX876" fmla="*/ 606108 w 1532848"/>
              <a:gd name="connsiteY876" fmla="*/ 146640 h 1419638"/>
              <a:gd name="connsiteX877" fmla="*/ 600953 w 1532848"/>
              <a:gd name="connsiteY877" fmla="*/ 142631 h 1419638"/>
              <a:gd name="connsiteX878" fmla="*/ 589352 w 1532848"/>
              <a:gd name="connsiteY878" fmla="*/ 139944 h 1419638"/>
              <a:gd name="connsiteX879" fmla="*/ 590516 w 1532848"/>
              <a:gd name="connsiteY879" fmla="*/ 140210 h 1419638"/>
              <a:gd name="connsiteX880" fmla="*/ 592107 w 1532848"/>
              <a:gd name="connsiteY880" fmla="*/ 140926 h 1419638"/>
              <a:gd name="connsiteX881" fmla="*/ 588585 w 1532848"/>
              <a:gd name="connsiteY881" fmla="*/ 140120 h 1419638"/>
              <a:gd name="connsiteX882" fmla="*/ 679437 w 1532848"/>
              <a:gd name="connsiteY882" fmla="*/ 112794 h 1419638"/>
              <a:gd name="connsiteX883" fmla="*/ 683714 w 1532848"/>
              <a:gd name="connsiteY883" fmla="*/ 118289 h 1419638"/>
              <a:gd name="connsiteX884" fmla="*/ 693308 w 1532848"/>
              <a:gd name="connsiteY884" fmla="*/ 140197 h 1419638"/>
              <a:gd name="connsiteX885" fmla="*/ 693022 w 1532848"/>
              <a:gd name="connsiteY885" fmla="*/ 151079 h 1419638"/>
              <a:gd name="connsiteX886" fmla="*/ 686006 w 1532848"/>
              <a:gd name="connsiteY886" fmla="*/ 144635 h 1419638"/>
              <a:gd name="connsiteX887" fmla="*/ 675267 w 1532848"/>
              <a:gd name="connsiteY887" fmla="*/ 126594 h 1419638"/>
              <a:gd name="connsiteX888" fmla="*/ 668107 w 1532848"/>
              <a:gd name="connsiteY888" fmla="*/ 126021 h 1419638"/>
              <a:gd name="connsiteX889" fmla="*/ 654218 w 1532848"/>
              <a:gd name="connsiteY889" fmla="*/ 149074 h 1419638"/>
              <a:gd name="connsiteX890" fmla="*/ 649206 w 1532848"/>
              <a:gd name="connsiteY890" fmla="*/ 153227 h 1419638"/>
              <a:gd name="connsiteX891" fmla="*/ 619854 w 1532848"/>
              <a:gd name="connsiteY891" fmla="*/ 154229 h 1419638"/>
              <a:gd name="connsiteX892" fmla="*/ 603530 w 1532848"/>
              <a:gd name="connsiteY892" fmla="*/ 146067 h 1419638"/>
              <a:gd name="connsiteX893" fmla="*/ 592107 w 1532848"/>
              <a:gd name="connsiteY893" fmla="*/ 140926 h 1419638"/>
              <a:gd name="connsiteX894" fmla="*/ 600809 w 1532848"/>
              <a:gd name="connsiteY894" fmla="*/ 142917 h 1419638"/>
              <a:gd name="connsiteX895" fmla="*/ 605965 w 1532848"/>
              <a:gd name="connsiteY895" fmla="*/ 146926 h 1419638"/>
              <a:gd name="connsiteX896" fmla="*/ 623004 w 1532848"/>
              <a:gd name="connsiteY896" fmla="*/ 153083 h 1419638"/>
              <a:gd name="connsiteX897" fmla="*/ 623290 w 1532848"/>
              <a:gd name="connsiteY897" fmla="*/ 153083 h 1419638"/>
              <a:gd name="connsiteX898" fmla="*/ 636463 w 1532848"/>
              <a:gd name="connsiteY898" fmla="*/ 152081 h 1419638"/>
              <a:gd name="connsiteX899" fmla="*/ 642620 w 1532848"/>
              <a:gd name="connsiteY899" fmla="*/ 151365 h 1419638"/>
              <a:gd name="connsiteX900" fmla="*/ 652786 w 1532848"/>
              <a:gd name="connsiteY900" fmla="*/ 144779 h 1419638"/>
              <a:gd name="connsiteX901" fmla="*/ 656080 w 1532848"/>
              <a:gd name="connsiteY901" fmla="*/ 140054 h 1419638"/>
              <a:gd name="connsiteX902" fmla="*/ 656152 w 1532848"/>
              <a:gd name="connsiteY902" fmla="*/ 139954 h 1419638"/>
              <a:gd name="connsiteX903" fmla="*/ 656223 w 1532848"/>
              <a:gd name="connsiteY903" fmla="*/ 139910 h 1419638"/>
              <a:gd name="connsiteX904" fmla="*/ 663812 w 1532848"/>
              <a:gd name="connsiteY904" fmla="*/ 129315 h 1419638"/>
              <a:gd name="connsiteX905" fmla="*/ 666654 w 1532848"/>
              <a:gd name="connsiteY905" fmla="*/ 125360 h 1419638"/>
              <a:gd name="connsiteX906" fmla="*/ 672063 w 1532848"/>
              <a:gd name="connsiteY906" fmla="*/ 121439 h 1419638"/>
              <a:gd name="connsiteX907" fmla="*/ 677701 w 1532848"/>
              <a:gd name="connsiteY907" fmla="*/ 125592 h 1419638"/>
              <a:gd name="connsiteX908" fmla="*/ 685719 w 1532848"/>
              <a:gd name="connsiteY908" fmla="*/ 138908 h 1419638"/>
              <a:gd name="connsiteX909" fmla="*/ 690874 w 1532848"/>
              <a:gd name="connsiteY909" fmla="*/ 144063 h 1419638"/>
              <a:gd name="connsiteX910" fmla="*/ 690541 w 1532848"/>
              <a:gd name="connsiteY910" fmla="*/ 143301 h 1419638"/>
              <a:gd name="connsiteX911" fmla="*/ 685862 w 1532848"/>
              <a:gd name="connsiteY911" fmla="*/ 138622 h 1419638"/>
              <a:gd name="connsiteX912" fmla="*/ 677844 w 1532848"/>
              <a:gd name="connsiteY912" fmla="*/ 125306 h 1419638"/>
              <a:gd name="connsiteX913" fmla="*/ 672278 w 1532848"/>
              <a:gd name="connsiteY913" fmla="*/ 121189 h 1419638"/>
              <a:gd name="connsiteX914" fmla="*/ 666980 w 1532848"/>
              <a:gd name="connsiteY914" fmla="*/ 124906 h 1419638"/>
              <a:gd name="connsiteX915" fmla="*/ 666654 w 1532848"/>
              <a:gd name="connsiteY915" fmla="*/ 125360 h 1419638"/>
              <a:gd name="connsiteX916" fmla="*/ 666532 w 1532848"/>
              <a:gd name="connsiteY916" fmla="*/ 125448 h 1419638"/>
              <a:gd name="connsiteX917" fmla="*/ 663668 w 1532848"/>
              <a:gd name="connsiteY917" fmla="*/ 129458 h 1419638"/>
              <a:gd name="connsiteX918" fmla="*/ 656152 w 1532848"/>
              <a:gd name="connsiteY918" fmla="*/ 139954 h 1419638"/>
              <a:gd name="connsiteX919" fmla="*/ 656049 w 1532848"/>
              <a:gd name="connsiteY919" fmla="*/ 140016 h 1419638"/>
              <a:gd name="connsiteX920" fmla="*/ 652930 w 1532848"/>
              <a:gd name="connsiteY920" fmla="*/ 144492 h 1419638"/>
              <a:gd name="connsiteX921" fmla="*/ 642907 w 1532848"/>
              <a:gd name="connsiteY921" fmla="*/ 150935 h 1419638"/>
              <a:gd name="connsiteX922" fmla="*/ 637040 w 1532848"/>
              <a:gd name="connsiteY922" fmla="*/ 151617 h 1419638"/>
              <a:gd name="connsiteX923" fmla="*/ 636749 w 1532848"/>
              <a:gd name="connsiteY923" fmla="*/ 151795 h 1419638"/>
              <a:gd name="connsiteX924" fmla="*/ 623576 w 1532848"/>
              <a:gd name="connsiteY924" fmla="*/ 152797 h 1419638"/>
              <a:gd name="connsiteX925" fmla="*/ 615784 w 1532848"/>
              <a:gd name="connsiteY925" fmla="*/ 149791 h 1419638"/>
              <a:gd name="connsiteX926" fmla="*/ 627729 w 1532848"/>
              <a:gd name="connsiteY926" fmla="*/ 150936 h 1419638"/>
              <a:gd name="connsiteX927" fmla="*/ 660375 w 1532848"/>
              <a:gd name="connsiteY927" fmla="*/ 131892 h 1419638"/>
              <a:gd name="connsiteX928" fmla="*/ 673119 w 1532848"/>
              <a:gd name="connsiteY928" fmla="*/ 115998 h 1419638"/>
              <a:gd name="connsiteX929" fmla="*/ 679437 w 1532848"/>
              <a:gd name="connsiteY929" fmla="*/ 112794 h 1419638"/>
              <a:gd name="connsiteX930" fmla="*/ 653072 w 1532848"/>
              <a:gd name="connsiteY930" fmla="*/ 101679 h 1419638"/>
              <a:gd name="connsiteX931" fmla="*/ 659516 w 1532848"/>
              <a:gd name="connsiteY931" fmla="*/ 116284 h 1419638"/>
              <a:gd name="connsiteX932" fmla="*/ 637465 w 1532848"/>
              <a:gd name="connsiteY932" fmla="*/ 136044 h 1419638"/>
              <a:gd name="connsiteX933" fmla="*/ 624722 w 1532848"/>
              <a:gd name="connsiteY933" fmla="*/ 138908 h 1419638"/>
              <a:gd name="connsiteX934" fmla="*/ 599664 w 1532848"/>
              <a:gd name="connsiteY934" fmla="*/ 125162 h 1419638"/>
              <a:gd name="connsiteX935" fmla="*/ 599807 w 1532848"/>
              <a:gd name="connsiteY935" fmla="*/ 116571 h 1419638"/>
              <a:gd name="connsiteX936" fmla="*/ 608398 w 1532848"/>
              <a:gd name="connsiteY936" fmla="*/ 110127 h 1419638"/>
              <a:gd name="connsiteX937" fmla="*/ 653072 w 1532848"/>
              <a:gd name="connsiteY937" fmla="*/ 101679 h 1419638"/>
              <a:gd name="connsiteX938" fmla="*/ 625294 w 1532848"/>
              <a:gd name="connsiteY938" fmla="*/ 93231 h 1419638"/>
              <a:gd name="connsiteX939" fmla="*/ 625276 w 1532848"/>
              <a:gd name="connsiteY939" fmla="*/ 93235 h 1419638"/>
              <a:gd name="connsiteX940" fmla="*/ 594366 w 1532848"/>
              <a:gd name="connsiteY940" fmla="*/ 100963 h 1419638"/>
              <a:gd name="connsiteX941" fmla="*/ 592215 w 1532848"/>
              <a:gd name="connsiteY941" fmla="*/ 101561 h 1419638"/>
              <a:gd name="connsiteX942" fmla="*/ 539527 w 1532848"/>
              <a:gd name="connsiteY942" fmla="*/ 119720 h 1419638"/>
              <a:gd name="connsiteX943" fmla="*/ 492561 w 1532848"/>
              <a:gd name="connsiteY943" fmla="*/ 140911 h 1419638"/>
              <a:gd name="connsiteX944" fmla="*/ 490076 w 1532848"/>
              <a:gd name="connsiteY944" fmla="*/ 147665 h 1419638"/>
              <a:gd name="connsiteX945" fmla="*/ 492561 w 1532848"/>
              <a:gd name="connsiteY945" fmla="*/ 141056 h 1419638"/>
              <a:gd name="connsiteX946" fmla="*/ 539526 w 1532848"/>
              <a:gd name="connsiteY946" fmla="*/ 119864 h 1419638"/>
              <a:gd name="connsiteX947" fmla="*/ 594366 w 1532848"/>
              <a:gd name="connsiteY947" fmla="*/ 100963 h 1419638"/>
              <a:gd name="connsiteX948" fmla="*/ 625294 w 1532848"/>
              <a:gd name="connsiteY948" fmla="*/ 93231 h 1419638"/>
              <a:gd name="connsiteX949" fmla="*/ 631541 w 1532848"/>
              <a:gd name="connsiteY949" fmla="*/ 91102 h 1419638"/>
              <a:gd name="connsiteX950" fmla="*/ 636034 w 1532848"/>
              <a:gd name="connsiteY950" fmla="*/ 92802 h 1419638"/>
              <a:gd name="connsiteX951" fmla="*/ 579332 w 1532848"/>
              <a:gd name="connsiteY951" fmla="*/ 108982 h 1419638"/>
              <a:gd name="connsiteX952" fmla="*/ 505018 w 1532848"/>
              <a:gd name="connsiteY952" fmla="*/ 137619 h 1419638"/>
              <a:gd name="connsiteX953" fmla="*/ 494995 w 1532848"/>
              <a:gd name="connsiteY953" fmla="*/ 143060 h 1419638"/>
              <a:gd name="connsiteX954" fmla="*/ 488695 w 1532848"/>
              <a:gd name="connsiteY954" fmla="*/ 161675 h 1419638"/>
              <a:gd name="connsiteX955" fmla="*/ 498002 w 1532848"/>
              <a:gd name="connsiteY955" fmla="*/ 166113 h 1419638"/>
              <a:gd name="connsiteX956" fmla="*/ 517618 w 1532848"/>
              <a:gd name="connsiteY956" fmla="*/ 160959 h 1419638"/>
              <a:gd name="connsiteX957" fmla="*/ 578329 w 1532848"/>
              <a:gd name="connsiteY957" fmla="*/ 138765 h 1419638"/>
              <a:gd name="connsiteX958" fmla="*/ 601812 w 1532848"/>
              <a:gd name="connsiteY958" fmla="*/ 141772 h 1419638"/>
              <a:gd name="connsiteX959" fmla="*/ 611205 w 1532848"/>
              <a:gd name="connsiteY959" fmla="*/ 148024 h 1419638"/>
              <a:gd name="connsiteX960" fmla="*/ 605392 w 1532848"/>
              <a:gd name="connsiteY960" fmla="*/ 145781 h 1419638"/>
              <a:gd name="connsiteX961" fmla="*/ 601096 w 1532848"/>
              <a:gd name="connsiteY961" fmla="*/ 142631 h 1419638"/>
              <a:gd name="connsiteX962" fmla="*/ 590516 w 1532848"/>
              <a:gd name="connsiteY962" fmla="*/ 140210 h 1419638"/>
              <a:gd name="connsiteX963" fmla="*/ 589731 w 1532848"/>
              <a:gd name="connsiteY963" fmla="*/ 139857 h 1419638"/>
              <a:gd name="connsiteX964" fmla="*/ 589352 w 1532848"/>
              <a:gd name="connsiteY964" fmla="*/ 139944 h 1419638"/>
              <a:gd name="connsiteX965" fmla="*/ 584200 w 1532848"/>
              <a:gd name="connsiteY965" fmla="*/ 138765 h 1419638"/>
              <a:gd name="connsiteX966" fmla="*/ 577900 w 1532848"/>
              <a:gd name="connsiteY966" fmla="*/ 140769 h 1419638"/>
              <a:gd name="connsiteX967" fmla="*/ 575222 w 1532848"/>
              <a:gd name="connsiteY967" fmla="*/ 141993 h 1419638"/>
              <a:gd name="connsiteX968" fmla="*/ 571643 w 1532848"/>
              <a:gd name="connsiteY968" fmla="*/ 143821 h 1419638"/>
              <a:gd name="connsiteX969" fmla="*/ 570311 w 1532848"/>
              <a:gd name="connsiteY969" fmla="*/ 144635 h 1419638"/>
              <a:gd name="connsiteX970" fmla="*/ 570197 w 1532848"/>
              <a:gd name="connsiteY970" fmla="*/ 144683 h 1419638"/>
              <a:gd name="connsiteX971" fmla="*/ 570067 w 1532848"/>
              <a:gd name="connsiteY971" fmla="*/ 144901 h 1419638"/>
              <a:gd name="connsiteX972" fmla="*/ 570884 w 1532848"/>
              <a:gd name="connsiteY972" fmla="*/ 144492 h 1419638"/>
              <a:gd name="connsiteX973" fmla="*/ 577614 w 1532848"/>
              <a:gd name="connsiteY973" fmla="*/ 141056 h 1419638"/>
              <a:gd name="connsiteX974" fmla="*/ 583914 w 1532848"/>
              <a:gd name="connsiteY974" fmla="*/ 139051 h 1419638"/>
              <a:gd name="connsiteX975" fmla="*/ 588585 w 1532848"/>
              <a:gd name="connsiteY975" fmla="*/ 140120 h 1419638"/>
              <a:gd name="connsiteX976" fmla="*/ 575179 w 1532848"/>
              <a:gd name="connsiteY976" fmla="*/ 143204 h 1419638"/>
              <a:gd name="connsiteX977" fmla="*/ 569022 w 1532848"/>
              <a:gd name="connsiteY977" fmla="*/ 151365 h 1419638"/>
              <a:gd name="connsiteX978" fmla="*/ 565715 w 1532848"/>
              <a:gd name="connsiteY978" fmla="*/ 152330 h 1419638"/>
              <a:gd name="connsiteX979" fmla="*/ 565282 w 1532848"/>
              <a:gd name="connsiteY979" fmla="*/ 173666 h 1419638"/>
              <a:gd name="connsiteX980" fmla="*/ 573318 w 1532848"/>
              <a:gd name="connsiteY980" fmla="*/ 194178 h 1419638"/>
              <a:gd name="connsiteX981" fmla="*/ 617849 w 1532848"/>
              <a:gd name="connsiteY981" fmla="*/ 232408 h 1419638"/>
              <a:gd name="connsiteX982" fmla="*/ 711923 w 1532848"/>
              <a:gd name="connsiteY982" fmla="*/ 250163 h 1419638"/>
              <a:gd name="connsiteX983" fmla="*/ 717793 w 1532848"/>
              <a:gd name="connsiteY983" fmla="*/ 250593 h 1419638"/>
              <a:gd name="connsiteX984" fmla="*/ 713068 w 1532848"/>
              <a:gd name="connsiteY984" fmla="*/ 262048 h 1419638"/>
              <a:gd name="connsiteX985" fmla="*/ 722805 w 1532848"/>
              <a:gd name="connsiteY985" fmla="*/ 271785 h 1419638"/>
              <a:gd name="connsiteX986" fmla="*/ 737553 w 1532848"/>
              <a:gd name="connsiteY986" fmla="*/ 266773 h 1419638"/>
              <a:gd name="connsiteX987" fmla="*/ 781225 w 1532848"/>
              <a:gd name="connsiteY987" fmla="*/ 238422 h 1419638"/>
              <a:gd name="connsiteX988" fmla="*/ 787095 w 1532848"/>
              <a:gd name="connsiteY988" fmla="*/ 236704 h 1419638"/>
              <a:gd name="connsiteX989" fmla="*/ 788670 w 1532848"/>
              <a:gd name="connsiteY989" fmla="*/ 242145 h 1419638"/>
              <a:gd name="connsiteX990" fmla="*/ 784518 w 1532848"/>
              <a:gd name="connsiteY990" fmla="*/ 266916 h 1419638"/>
              <a:gd name="connsiteX991" fmla="*/ 781654 w 1532848"/>
              <a:gd name="connsiteY991" fmla="*/ 279803 h 1419638"/>
              <a:gd name="connsiteX992" fmla="*/ 790818 w 1532848"/>
              <a:gd name="connsiteY992" fmla="*/ 289540 h 1419638"/>
              <a:gd name="connsiteX993" fmla="*/ 813299 w 1532848"/>
              <a:gd name="connsiteY993" fmla="*/ 286247 h 1419638"/>
              <a:gd name="connsiteX994" fmla="*/ 851816 w 1532848"/>
              <a:gd name="connsiteY994" fmla="*/ 270209 h 1419638"/>
              <a:gd name="connsiteX995" fmla="*/ 863127 w 1532848"/>
              <a:gd name="connsiteY995" fmla="*/ 247873 h 1419638"/>
              <a:gd name="connsiteX996" fmla="*/ 857830 w 1532848"/>
              <a:gd name="connsiteY996" fmla="*/ 229545 h 1419638"/>
              <a:gd name="connsiteX997" fmla="*/ 861838 w 1532848"/>
              <a:gd name="connsiteY997" fmla="*/ 223244 h 1419638"/>
              <a:gd name="connsiteX998" fmla="*/ 880883 w 1532848"/>
              <a:gd name="connsiteY998" fmla="*/ 223244 h 1419638"/>
              <a:gd name="connsiteX999" fmla="*/ 932716 w 1532848"/>
              <a:gd name="connsiteY999" fmla="*/ 213078 h 1419638"/>
              <a:gd name="connsiteX1000" fmla="*/ 940305 w 1532848"/>
              <a:gd name="connsiteY1000" fmla="*/ 206778 h 1419638"/>
              <a:gd name="connsiteX1001" fmla="*/ 952046 w 1532848"/>
              <a:gd name="connsiteY1001" fmla="*/ 196182 h 1419638"/>
              <a:gd name="connsiteX1002" fmla="*/ 973238 w 1532848"/>
              <a:gd name="connsiteY1002" fmla="*/ 188020 h 1419638"/>
              <a:gd name="connsiteX1003" fmla="*/ 983977 w 1532848"/>
              <a:gd name="connsiteY1003" fmla="*/ 193605 h 1419638"/>
              <a:gd name="connsiteX1004" fmla="*/ 990134 w 1532848"/>
              <a:gd name="connsiteY1004" fmla="*/ 212935 h 1419638"/>
              <a:gd name="connsiteX1005" fmla="*/ 1031228 w 1532848"/>
              <a:gd name="connsiteY1005" fmla="*/ 257896 h 1419638"/>
              <a:gd name="connsiteX1006" fmla="*/ 1098669 w 1532848"/>
              <a:gd name="connsiteY1006" fmla="*/ 303429 h 1419638"/>
              <a:gd name="connsiteX1007" fmla="*/ 1174271 w 1532848"/>
              <a:gd name="connsiteY1007" fmla="*/ 333212 h 1419638"/>
              <a:gd name="connsiteX1008" fmla="*/ 1200904 w 1532848"/>
              <a:gd name="connsiteY1008" fmla="*/ 334071 h 1419638"/>
              <a:gd name="connsiteX1009" fmla="*/ 1194317 w 1532848"/>
              <a:gd name="connsiteY1009" fmla="*/ 337793 h 1419638"/>
              <a:gd name="connsiteX1010" fmla="*/ 1140050 w 1532848"/>
              <a:gd name="connsiteY1010" fmla="*/ 388482 h 1419638"/>
              <a:gd name="connsiteX1011" fmla="*/ 1134322 w 1532848"/>
              <a:gd name="connsiteY1011" fmla="*/ 395498 h 1419638"/>
              <a:gd name="connsiteX1012" fmla="*/ 1133177 w 1532848"/>
              <a:gd name="connsiteY1012" fmla="*/ 403230 h 1419638"/>
              <a:gd name="connsiteX1013" fmla="*/ 1141338 w 1532848"/>
              <a:gd name="connsiteY1013" fmla="*/ 405091 h 1419638"/>
              <a:gd name="connsiteX1014" fmla="*/ 1155657 w 1532848"/>
              <a:gd name="connsiteY1014" fmla="*/ 397789 h 1419638"/>
              <a:gd name="connsiteX1015" fmla="*/ 1215795 w 1532848"/>
              <a:gd name="connsiteY1015" fmla="*/ 352112 h 1419638"/>
              <a:gd name="connsiteX1016" fmla="*/ 1319892 w 1532848"/>
              <a:gd name="connsiteY1016" fmla="*/ 307152 h 1419638"/>
              <a:gd name="connsiteX1017" fmla="*/ 1354256 w 1532848"/>
              <a:gd name="connsiteY1017" fmla="*/ 297129 h 1419638"/>
              <a:gd name="connsiteX1018" fmla="*/ 1386187 w 1532848"/>
              <a:gd name="connsiteY1018" fmla="*/ 296699 h 1419638"/>
              <a:gd name="connsiteX1019" fmla="*/ 1413392 w 1532848"/>
              <a:gd name="connsiteY1019" fmla="*/ 326625 h 1419638"/>
              <a:gd name="connsiteX1020" fmla="*/ 1423416 w 1532848"/>
              <a:gd name="connsiteY1020" fmla="*/ 337078 h 1419638"/>
              <a:gd name="connsiteX1021" fmla="*/ 1443032 w 1532848"/>
              <a:gd name="connsiteY1021" fmla="*/ 347387 h 1419638"/>
              <a:gd name="connsiteX1022" fmla="*/ 1506034 w 1532848"/>
              <a:gd name="connsiteY1022" fmla="*/ 422990 h 1419638"/>
              <a:gd name="connsiteX1023" fmla="*/ 1532810 w 1532848"/>
              <a:gd name="connsiteY1023" fmla="*/ 541978 h 1419638"/>
              <a:gd name="connsiteX1024" fmla="*/ 1528514 w 1532848"/>
              <a:gd name="connsiteY1024" fmla="*/ 617294 h 1419638"/>
              <a:gd name="connsiteX1025" fmla="*/ 1482408 w 1532848"/>
              <a:gd name="connsiteY1025" fmla="*/ 756041 h 1419638"/>
              <a:gd name="connsiteX1026" fmla="*/ 1349532 w 1532848"/>
              <a:gd name="connsiteY1026" fmla="*/ 913260 h 1419638"/>
              <a:gd name="connsiteX1027" fmla="*/ 1192456 w 1532848"/>
              <a:gd name="connsiteY1027" fmla="*/ 965236 h 1419638"/>
              <a:gd name="connsiteX1028" fmla="*/ 1068027 w 1532848"/>
              <a:gd name="connsiteY1028" fmla="*/ 915837 h 1419638"/>
              <a:gd name="connsiteX1029" fmla="*/ 1032374 w 1532848"/>
              <a:gd name="connsiteY1029" fmla="*/ 859422 h 1419638"/>
              <a:gd name="connsiteX1030" fmla="*/ 1027505 w 1532848"/>
              <a:gd name="connsiteY1030" fmla="*/ 849828 h 1419638"/>
              <a:gd name="connsiteX1031" fmla="*/ 1021492 w 1532848"/>
              <a:gd name="connsiteY1031" fmla="*/ 845676 h 1419638"/>
              <a:gd name="connsiteX1032" fmla="*/ 1016194 w 1532848"/>
              <a:gd name="connsiteY1032" fmla="*/ 850687 h 1419638"/>
              <a:gd name="connsiteX1033" fmla="*/ 1012757 w 1532848"/>
              <a:gd name="connsiteY1033" fmla="*/ 867440 h 1419638"/>
              <a:gd name="connsiteX1034" fmla="*/ 1005311 w 1532848"/>
              <a:gd name="connsiteY1034" fmla="*/ 901805 h 1419638"/>
              <a:gd name="connsiteX1035" fmla="*/ 944171 w 1532848"/>
              <a:gd name="connsiteY1035" fmla="*/ 1018215 h 1419638"/>
              <a:gd name="connsiteX1036" fmla="*/ 908231 w 1532848"/>
              <a:gd name="connsiteY1036" fmla="*/ 1050719 h 1419638"/>
              <a:gd name="connsiteX1037" fmla="*/ 802989 w 1532848"/>
              <a:gd name="connsiteY1037" fmla="*/ 1093818 h 1419638"/>
              <a:gd name="connsiteX1038" fmla="*/ 611119 w 1532848"/>
              <a:gd name="connsiteY1038" fmla="*/ 1169707 h 1419638"/>
              <a:gd name="connsiteX1039" fmla="*/ 534801 w 1532848"/>
              <a:gd name="connsiteY1039" fmla="*/ 1178298 h 1419638"/>
              <a:gd name="connsiteX1040" fmla="*/ 475235 w 1532848"/>
              <a:gd name="connsiteY1040" fmla="*/ 1153383 h 1419638"/>
              <a:gd name="connsiteX1041" fmla="*/ 461919 w 1532848"/>
              <a:gd name="connsiteY1041" fmla="*/ 1161259 h 1419638"/>
              <a:gd name="connsiteX1042" fmla="*/ 414954 w 1532848"/>
              <a:gd name="connsiteY1042" fmla="*/ 1280819 h 1419638"/>
              <a:gd name="connsiteX1043" fmla="*/ 321310 w 1532848"/>
              <a:gd name="connsiteY1043" fmla="*/ 1380907 h 1419638"/>
              <a:gd name="connsiteX1044" fmla="*/ 155787 w 1532848"/>
              <a:gd name="connsiteY1044" fmla="*/ 1415128 h 1419638"/>
              <a:gd name="connsiteX1045" fmla="*/ 34937 w 1532848"/>
              <a:gd name="connsiteY1045" fmla="*/ 1296713 h 1419638"/>
              <a:gd name="connsiteX1046" fmla="*/ 19330 w 1532848"/>
              <a:gd name="connsiteY1046" fmla="*/ 1167272 h 1419638"/>
              <a:gd name="connsiteX1047" fmla="*/ 14032 w 1532848"/>
              <a:gd name="connsiteY1047" fmla="*/ 1161402 h 1419638"/>
              <a:gd name="connsiteX1048" fmla="*/ 0 w 1532848"/>
              <a:gd name="connsiteY1048" fmla="*/ 1154099 h 1419638"/>
              <a:gd name="connsiteX1049" fmla="*/ 0 w 1532848"/>
              <a:gd name="connsiteY1049" fmla="*/ 1144506 h 1419638"/>
              <a:gd name="connsiteX1050" fmla="*/ 77607 w 1532848"/>
              <a:gd name="connsiteY1050" fmla="*/ 960797 h 1419638"/>
              <a:gd name="connsiteX1051" fmla="*/ 132734 w 1532848"/>
              <a:gd name="connsiteY1051" fmla="*/ 886198 h 1419638"/>
              <a:gd name="connsiteX1052" fmla="*/ 152780 w 1532848"/>
              <a:gd name="connsiteY1052" fmla="*/ 864004 h 1419638"/>
              <a:gd name="connsiteX1053" fmla="*/ 149344 w 1532848"/>
              <a:gd name="connsiteY1053" fmla="*/ 850687 h 1419638"/>
              <a:gd name="connsiteX1054" fmla="*/ 139893 w 1532848"/>
              <a:gd name="connsiteY1054" fmla="*/ 844674 h 1419638"/>
              <a:gd name="connsiteX1055" fmla="*/ 134023 w 1532848"/>
              <a:gd name="connsiteY1055" fmla="*/ 821763 h 1419638"/>
              <a:gd name="connsiteX1056" fmla="*/ 139177 w 1532848"/>
              <a:gd name="connsiteY1056" fmla="*/ 813459 h 1419638"/>
              <a:gd name="connsiteX1057" fmla="*/ 147912 w 1532848"/>
              <a:gd name="connsiteY1057" fmla="*/ 800858 h 1419638"/>
              <a:gd name="connsiteX1058" fmla="*/ 151205 w 1532848"/>
              <a:gd name="connsiteY1058" fmla="*/ 786826 h 1419638"/>
              <a:gd name="connsiteX1059" fmla="*/ 179412 w 1532848"/>
              <a:gd name="connsiteY1059" fmla="*/ 748309 h 1419638"/>
              <a:gd name="connsiteX1060" fmla="*/ 184281 w 1532848"/>
              <a:gd name="connsiteY1060" fmla="*/ 745875 h 1419638"/>
              <a:gd name="connsiteX1061" fmla="*/ 259597 w 1532848"/>
              <a:gd name="connsiteY1061" fmla="*/ 708790 h 1419638"/>
              <a:gd name="connsiteX1062" fmla="*/ 313148 w 1532848"/>
              <a:gd name="connsiteY1062" fmla="*/ 664545 h 1419638"/>
              <a:gd name="connsiteX1063" fmla="*/ 306992 w 1532848"/>
              <a:gd name="connsiteY1063" fmla="*/ 707501 h 1419638"/>
              <a:gd name="connsiteX1064" fmla="*/ 300262 w 1532848"/>
              <a:gd name="connsiteY1064" fmla="*/ 776660 h 1419638"/>
              <a:gd name="connsiteX1065" fmla="*/ 298830 w 1532848"/>
              <a:gd name="connsiteY1065" fmla="*/ 803579 h 1419638"/>
              <a:gd name="connsiteX1066" fmla="*/ 274775 w 1532848"/>
              <a:gd name="connsiteY1066" fmla="*/ 897509 h 1419638"/>
              <a:gd name="connsiteX1067" fmla="*/ 262890 w 1532848"/>
              <a:gd name="connsiteY1067" fmla="*/ 933306 h 1419638"/>
              <a:gd name="connsiteX1068" fmla="*/ 265181 w 1532848"/>
              <a:gd name="connsiteY1068" fmla="*/ 945190 h 1419638"/>
              <a:gd name="connsiteX1069" fmla="*/ 276350 w 1532848"/>
              <a:gd name="connsiteY1069" fmla="*/ 940465 h 1419638"/>
              <a:gd name="connsiteX1070" fmla="*/ 277209 w 1532848"/>
              <a:gd name="connsiteY1070" fmla="*/ 939606 h 1419638"/>
              <a:gd name="connsiteX1071" fmla="*/ 290954 w 1532848"/>
              <a:gd name="connsiteY1071" fmla="*/ 922137 h 1419638"/>
              <a:gd name="connsiteX1072" fmla="*/ 300978 w 1532848"/>
              <a:gd name="connsiteY1072" fmla="*/ 902521 h 1419638"/>
              <a:gd name="connsiteX1073" fmla="*/ 317731 w 1532848"/>
              <a:gd name="connsiteY1073" fmla="*/ 836942 h 1419638"/>
              <a:gd name="connsiteX1074" fmla="*/ 374862 w 1532848"/>
              <a:gd name="connsiteY1074" fmla="*/ 673423 h 1419638"/>
              <a:gd name="connsiteX1075" fmla="*/ 410086 w 1532848"/>
              <a:gd name="connsiteY1075" fmla="*/ 610134 h 1419638"/>
              <a:gd name="connsiteX1076" fmla="*/ 422972 w 1532848"/>
              <a:gd name="connsiteY1076" fmla="*/ 589945 h 1419638"/>
              <a:gd name="connsiteX1077" fmla="*/ 422113 w 1532848"/>
              <a:gd name="connsiteY1077" fmla="*/ 575769 h 1419638"/>
              <a:gd name="connsiteX1078" fmla="*/ 411804 w 1532848"/>
              <a:gd name="connsiteY1078" fmla="*/ 566892 h 1419638"/>
              <a:gd name="connsiteX1079" fmla="*/ 388322 w 1532848"/>
              <a:gd name="connsiteY1079" fmla="*/ 560162 h 1419638"/>
              <a:gd name="connsiteX1080" fmla="*/ 331763 w 1532848"/>
              <a:gd name="connsiteY1080" fmla="*/ 593524 h 1419638"/>
              <a:gd name="connsiteX1081" fmla="*/ 324603 w 1532848"/>
              <a:gd name="connsiteY1081" fmla="*/ 615718 h 1419638"/>
              <a:gd name="connsiteX1082" fmla="*/ 298257 w 1532848"/>
              <a:gd name="connsiteY1082" fmla="*/ 662397 h 1419638"/>
              <a:gd name="connsiteX1083" fmla="*/ 233107 w 1532848"/>
              <a:gd name="connsiteY1083" fmla="*/ 704780 h 1419638"/>
              <a:gd name="connsiteX1084" fmla="*/ 195879 w 1532848"/>
              <a:gd name="connsiteY1084" fmla="*/ 712799 h 1419638"/>
              <a:gd name="connsiteX1085" fmla="*/ 164092 w 1532848"/>
              <a:gd name="connsiteY1085" fmla="*/ 688744 h 1419638"/>
              <a:gd name="connsiteX1086" fmla="*/ 155500 w 1532848"/>
              <a:gd name="connsiteY1086" fmla="*/ 621303 h 1419638"/>
              <a:gd name="connsiteX1087" fmla="*/ 157218 w 1532848"/>
              <a:gd name="connsiteY1087" fmla="*/ 610707 h 1419638"/>
              <a:gd name="connsiteX1088" fmla="*/ 161944 w 1532848"/>
              <a:gd name="connsiteY1088" fmla="*/ 608702 h 1419638"/>
              <a:gd name="connsiteX1089" fmla="*/ 189865 w 1532848"/>
              <a:gd name="connsiteY1089" fmla="*/ 611280 h 1419638"/>
              <a:gd name="connsiteX1090" fmla="*/ 247140 w 1532848"/>
              <a:gd name="connsiteY1090" fmla="*/ 574337 h 1419638"/>
              <a:gd name="connsiteX1091" fmla="*/ 329901 w 1532848"/>
              <a:gd name="connsiteY1091" fmla="*/ 523220 h 1419638"/>
              <a:gd name="connsiteX1092" fmla="*/ 405361 w 1532848"/>
              <a:gd name="connsiteY1092" fmla="*/ 516061 h 1419638"/>
              <a:gd name="connsiteX1093" fmla="*/ 433712 w 1532848"/>
              <a:gd name="connsiteY1093" fmla="*/ 540259 h 1419638"/>
              <a:gd name="connsiteX1094" fmla="*/ 436575 w 1532848"/>
              <a:gd name="connsiteY1094" fmla="*/ 546846 h 1419638"/>
              <a:gd name="connsiteX1095" fmla="*/ 451610 w 1532848"/>
              <a:gd name="connsiteY1095" fmla="*/ 557441 h 1419638"/>
              <a:gd name="connsiteX1096" fmla="*/ 463494 w 1532848"/>
              <a:gd name="connsiteY1096" fmla="*/ 543266 h 1419638"/>
              <a:gd name="connsiteX1097" fmla="*/ 440727 w 1532848"/>
              <a:gd name="connsiteY1097" fmla="*/ 494440 h 1419638"/>
              <a:gd name="connsiteX1098" fmla="*/ 391472 w 1532848"/>
              <a:gd name="connsiteY1098" fmla="*/ 483987 h 1419638"/>
              <a:gd name="connsiteX1099" fmla="*/ 343361 w 1532848"/>
              <a:gd name="connsiteY1099" fmla="*/ 493580 h 1419638"/>
              <a:gd name="connsiteX1100" fmla="*/ 258451 w 1532848"/>
              <a:gd name="connsiteY1100" fmla="*/ 526800 h 1419638"/>
              <a:gd name="connsiteX1101" fmla="*/ 234396 w 1532848"/>
              <a:gd name="connsiteY1101" fmla="*/ 536107 h 1419638"/>
              <a:gd name="connsiteX1102" fmla="*/ 220793 w 1532848"/>
              <a:gd name="connsiteY1102" fmla="*/ 528948 h 1419638"/>
              <a:gd name="connsiteX1103" fmla="*/ 218932 w 1532848"/>
              <a:gd name="connsiteY1103" fmla="*/ 520213 h 1419638"/>
              <a:gd name="connsiteX1104" fmla="*/ 217500 w 1532848"/>
              <a:gd name="connsiteY1104" fmla="*/ 510763 h 1419638"/>
              <a:gd name="connsiteX1105" fmla="*/ 214588 w 1532848"/>
              <a:gd name="connsiteY1105" fmla="*/ 507204 h 1419638"/>
              <a:gd name="connsiteX1106" fmla="*/ 217643 w 1532848"/>
              <a:gd name="connsiteY1106" fmla="*/ 507040 h 1419638"/>
              <a:gd name="connsiteX1107" fmla="*/ 228239 w 1532848"/>
              <a:gd name="connsiteY1107" fmla="*/ 507040 h 1419638"/>
              <a:gd name="connsiteX1108" fmla="*/ 239551 w 1532848"/>
              <a:gd name="connsiteY1108" fmla="*/ 493151 h 1419638"/>
              <a:gd name="connsiteX1109" fmla="*/ 283223 w 1532848"/>
              <a:gd name="connsiteY1109" fmla="*/ 429433 h 1419638"/>
              <a:gd name="connsiteX1110" fmla="*/ 315583 w 1532848"/>
              <a:gd name="connsiteY1110" fmla="*/ 403086 h 1419638"/>
              <a:gd name="connsiteX1111" fmla="*/ 339924 w 1532848"/>
              <a:gd name="connsiteY1111" fmla="*/ 407525 h 1419638"/>
              <a:gd name="connsiteX1112" fmla="*/ 343361 w 1532848"/>
              <a:gd name="connsiteY1112" fmla="*/ 410819 h 1419638"/>
              <a:gd name="connsiteX1113" fmla="*/ 368705 w 1532848"/>
              <a:gd name="connsiteY1113" fmla="*/ 414685 h 1419638"/>
              <a:gd name="connsiteX1114" fmla="*/ 389181 w 1532848"/>
              <a:gd name="connsiteY1114" fmla="*/ 398505 h 1419638"/>
              <a:gd name="connsiteX1115" fmla="*/ 388322 w 1532848"/>
              <a:gd name="connsiteY1115" fmla="*/ 366144 h 1419638"/>
              <a:gd name="connsiteX1116" fmla="*/ 375721 w 1532848"/>
              <a:gd name="connsiteY1116" fmla="*/ 347960 h 1419638"/>
              <a:gd name="connsiteX1117" fmla="*/ 365991 w 1532848"/>
              <a:gd name="connsiteY1117" fmla="*/ 320785 h 1419638"/>
              <a:gd name="connsiteX1118" fmla="*/ 382737 w 1532848"/>
              <a:gd name="connsiteY1118" fmla="*/ 343235 h 1419638"/>
              <a:gd name="connsiteX1119" fmla="*/ 453901 w 1532848"/>
              <a:gd name="connsiteY1119" fmla="*/ 378602 h 1419638"/>
              <a:gd name="connsiteX1120" fmla="*/ 466931 w 1532848"/>
              <a:gd name="connsiteY1120" fmla="*/ 379890 h 1419638"/>
              <a:gd name="connsiteX1121" fmla="*/ 471083 w 1532848"/>
              <a:gd name="connsiteY1121" fmla="*/ 368865 h 1419638"/>
              <a:gd name="connsiteX1122" fmla="*/ 466071 w 1532848"/>
              <a:gd name="connsiteY1122" fmla="*/ 363710 h 1419638"/>
              <a:gd name="connsiteX1123" fmla="*/ 424404 w 1532848"/>
              <a:gd name="connsiteY1123" fmla="*/ 329489 h 1419638"/>
              <a:gd name="connsiteX1124" fmla="*/ 389896 w 1532848"/>
              <a:gd name="connsiteY1124" fmla="*/ 297272 h 1419638"/>
              <a:gd name="connsiteX1125" fmla="*/ 393906 w 1532848"/>
              <a:gd name="connsiteY1125" fmla="*/ 276510 h 1419638"/>
              <a:gd name="connsiteX1126" fmla="*/ 430561 w 1532848"/>
              <a:gd name="connsiteY1126" fmla="*/ 257466 h 1419638"/>
              <a:gd name="connsiteX1127" fmla="*/ 451180 w 1532848"/>
              <a:gd name="connsiteY1127" fmla="*/ 257896 h 1419638"/>
              <a:gd name="connsiteX1128" fmla="*/ 463351 w 1532848"/>
              <a:gd name="connsiteY1128" fmla="*/ 251166 h 1419638"/>
              <a:gd name="connsiteX1129" fmla="*/ 448889 w 1532848"/>
              <a:gd name="connsiteY1129" fmla="*/ 233267 h 1419638"/>
              <a:gd name="connsiteX1130" fmla="*/ 432280 w 1532848"/>
              <a:gd name="connsiteY1130" fmla="*/ 234843 h 1419638"/>
              <a:gd name="connsiteX1131" fmla="*/ 410802 w 1532848"/>
              <a:gd name="connsiteY1131" fmla="*/ 240284 h 1419638"/>
              <a:gd name="connsiteX1132" fmla="*/ 405504 w 1532848"/>
              <a:gd name="connsiteY1132" fmla="*/ 238709 h 1419638"/>
              <a:gd name="connsiteX1133" fmla="*/ 408510 w 1532848"/>
              <a:gd name="connsiteY1133" fmla="*/ 233554 h 1419638"/>
              <a:gd name="connsiteX1134" fmla="*/ 413952 w 1532848"/>
              <a:gd name="connsiteY1134" fmla="*/ 231263 h 1419638"/>
              <a:gd name="connsiteX1135" fmla="*/ 433712 w 1532848"/>
              <a:gd name="connsiteY1135" fmla="*/ 226394 h 1419638"/>
              <a:gd name="connsiteX1136" fmla="*/ 491416 w 1532848"/>
              <a:gd name="connsiteY1136" fmla="*/ 241143 h 1419638"/>
              <a:gd name="connsiteX1137" fmla="*/ 498861 w 1532848"/>
              <a:gd name="connsiteY1137" fmla="*/ 247156 h 1419638"/>
              <a:gd name="connsiteX1138" fmla="*/ 506164 w 1532848"/>
              <a:gd name="connsiteY1138" fmla="*/ 247873 h 1419638"/>
              <a:gd name="connsiteX1139" fmla="*/ 508741 w 1532848"/>
              <a:gd name="connsiteY1139" fmla="*/ 241000 h 1419638"/>
              <a:gd name="connsiteX1140" fmla="*/ 507309 w 1532848"/>
              <a:gd name="connsiteY1140" fmla="*/ 234556 h 1419638"/>
              <a:gd name="connsiteX1141" fmla="*/ 491988 w 1532848"/>
              <a:gd name="connsiteY1141" fmla="*/ 200048 h 1419638"/>
              <a:gd name="connsiteX1142" fmla="*/ 490127 w 1532848"/>
              <a:gd name="connsiteY1142" fmla="*/ 181577 h 1419638"/>
              <a:gd name="connsiteX1143" fmla="*/ 490532 w 1532848"/>
              <a:gd name="connsiteY1143" fmla="*/ 173064 h 1419638"/>
              <a:gd name="connsiteX1144" fmla="*/ 489697 w 1532848"/>
              <a:gd name="connsiteY1144" fmla="*/ 173273 h 1419638"/>
              <a:gd name="connsiteX1145" fmla="*/ 474662 w 1532848"/>
              <a:gd name="connsiteY1145" fmla="*/ 155375 h 1419638"/>
              <a:gd name="connsiteX1146" fmla="*/ 468935 w 1532848"/>
              <a:gd name="connsiteY1146" fmla="*/ 153083 h 1419638"/>
              <a:gd name="connsiteX1147" fmla="*/ 472801 w 1532848"/>
              <a:gd name="connsiteY1147" fmla="*/ 148215 h 1419638"/>
              <a:gd name="connsiteX1148" fmla="*/ 526782 w 1532848"/>
              <a:gd name="connsiteY1148" fmla="*/ 117573 h 1419638"/>
              <a:gd name="connsiteX1149" fmla="*/ 625867 w 1532848"/>
              <a:gd name="connsiteY1149" fmla="*/ 91656 h 1419638"/>
              <a:gd name="connsiteX1150" fmla="*/ 631541 w 1532848"/>
              <a:gd name="connsiteY1150" fmla="*/ 91102 h 1419638"/>
              <a:gd name="connsiteX1151" fmla="*/ 653646 w 1532848"/>
              <a:gd name="connsiteY1151" fmla="*/ 87504 h 1419638"/>
              <a:gd name="connsiteX1152" fmla="*/ 675697 w 1532848"/>
              <a:gd name="connsiteY1152" fmla="*/ 87647 h 1419638"/>
              <a:gd name="connsiteX1153" fmla="*/ 687008 w 1532848"/>
              <a:gd name="connsiteY1153" fmla="*/ 93661 h 1419638"/>
              <a:gd name="connsiteX1154" fmla="*/ 691304 w 1532848"/>
              <a:gd name="connsiteY1154" fmla="*/ 94090 h 1419638"/>
              <a:gd name="connsiteX1155" fmla="*/ 695313 w 1532848"/>
              <a:gd name="connsiteY1155" fmla="*/ 92658 h 1419638"/>
              <a:gd name="connsiteX1156" fmla="*/ 699752 w 1532848"/>
              <a:gd name="connsiteY1156" fmla="*/ 98100 h 1419638"/>
              <a:gd name="connsiteX1157" fmla="*/ 697604 w 1532848"/>
              <a:gd name="connsiteY1157" fmla="*/ 100104 h 1419638"/>
              <a:gd name="connsiteX1158" fmla="*/ 689442 w 1532848"/>
              <a:gd name="connsiteY1158" fmla="*/ 98673 h 1419638"/>
              <a:gd name="connsiteX1159" fmla="*/ 656939 w 1532848"/>
              <a:gd name="connsiteY1159" fmla="*/ 89508 h 1419638"/>
              <a:gd name="connsiteX1160" fmla="*/ 653646 w 1532848"/>
              <a:gd name="connsiteY1160" fmla="*/ 88649 h 1419638"/>
              <a:gd name="connsiteX1161" fmla="*/ 653646 w 1532848"/>
              <a:gd name="connsiteY1161" fmla="*/ 87504 h 1419638"/>
              <a:gd name="connsiteX1162" fmla="*/ 521771 w 1532848"/>
              <a:gd name="connsiteY1162" fmla="*/ 7176 h 1419638"/>
              <a:gd name="connsiteX1163" fmla="*/ 515470 w 1532848"/>
              <a:gd name="connsiteY1163" fmla="*/ 23499 h 1419638"/>
              <a:gd name="connsiteX1164" fmla="*/ 498431 w 1532848"/>
              <a:gd name="connsiteY1164" fmla="*/ 75476 h 1419638"/>
              <a:gd name="connsiteX1165" fmla="*/ 516330 w 1532848"/>
              <a:gd name="connsiteY1165" fmla="*/ 90940 h 1419638"/>
              <a:gd name="connsiteX1166" fmla="*/ 626297 w 1532848"/>
              <a:gd name="connsiteY1166" fmla="*/ 75189 h 1419638"/>
              <a:gd name="connsiteX1167" fmla="*/ 630449 w 1532848"/>
              <a:gd name="connsiteY1167" fmla="*/ 76048 h 1419638"/>
              <a:gd name="connsiteX1168" fmla="*/ 581336 w 1532848"/>
              <a:gd name="connsiteY1168" fmla="*/ 84782 h 1419638"/>
              <a:gd name="connsiteX1169" fmla="*/ 482681 w 1532848"/>
              <a:gd name="connsiteY1169" fmla="*/ 126450 h 1419638"/>
              <a:gd name="connsiteX1170" fmla="*/ 480676 w 1532848"/>
              <a:gd name="connsiteY1170" fmla="*/ 127738 h 1419638"/>
              <a:gd name="connsiteX1171" fmla="*/ 471799 w 1532848"/>
              <a:gd name="connsiteY1171" fmla="*/ 122727 h 1419638"/>
              <a:gd name="connsiteX1172" fmla="*/ 485831 w 1532848"/>
              <a:gd name="connsiteY1172" fmla="*/ 47698 h 1419638"/>
              <a:gd name="connsiteX1173" fmla="*/ 516616 w 1532848"/>
              <a:gd name="connsiteY1173" fmla="*/ 9181 h 1419638"/>
              <a:gd name="connsiteX1174" fmla="*/ 521771 w 1532848"/>
              <a:gd name="connsiteY1174" fmla="*/ 7176 h 1419638"/>
              <a:gd name="connsiteX1175" fmla="*/ 529217 w 1532848"/>
              <a:gd name="connsiteY1175" fmla="*/ 17 h 1419638"/>
              <a:gd name="connsiteX1176" fmla="*/ 531508 w 1532848"/>
              <a:gd name="connsiteY1176" fmla="*/ 2021 h 1419638"/>
              <a:gd name="connsiteX1177" fmla="*/ 528215 w 1532848"/>
              <a:gd name="connsiteY1177" fmla="*/ 5745 h 1419638"/>
              <a:gd name="connsiteX1178" fmla="*/ 526496 w 1532848"/>
              <a:gd name="connsiteY1178" fmla="*/ 3883 h 1419638"/>
              <a:gd name="connsiteX1179" fmla="*/ 529217 w 1532848"/>
              <a:gd name="connsiteY1179" fmla="*/ 17 h 141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</a:cxnLst>
            <a:rect l="l" t="t" r="r" b="b"/>
            <a:pathLst>
              <a:path w="1532848" h="1419638">
                <a:moveTo>
                  <a:pt x="120276" y="1280533"/>
                </a:moveTo>
                <a:cubicBezTo>
                  <a:pt x="127006" y="1284399"/>
                  <a:pt x="132733" y="1289267"/>
                  <a:pt x="137888" y="1294995"/>
                </a:cubicBezTo>
                <a:cubicBezTo>
                  <a:pt x="139177" y="1296283"/>
                  <a:pt x="140752" y="1297572"/>
                  <a:pt x="140179" y="1299576"/>
                </a:cubicBezTo>
                <a:cubicBezTo>
                  <a:pt x="139893" y="1300579"/>
                  <a:pt x="138604" y="1300435"/>
                  <a:pt x="137602" y="1300149"/>
                </a:cubicBezTo>
                <a:cubicBezTo>
                  <a:pt x="135597" y="1299720"/>
                  <a:pt x="132877" y="1299147"/>
                  <a:pt x="133163" y="1296856"/>
                </a:cubicBezTo>
                <a:cubicBezTo>
                  <a:pt x="133449" y="1292990"/>
                  <a:pt x="131301" y="1292560"/>
                  <a:pt x="128581" y="1291415"/>
                </a:cubicBezTo>
                <a:cubicBezTo>
                  <a:pt x="123999" y="1289553"/>
                  <a:pt x="121708" y="1285258"/>
                  <a:pt x="120276" y="1280533"/>
                </a:cubicBezTo>
                <a:close/>
                <a:moveTo>
                  <a:pt x="112258" y="1263780"/>
                </a:moveTo>
                <a:cubicBezTo>
                  <a:pt x="115695" y="1266214"/>
                  <a:pt x="116840" y="1268934"/>
                  <a:pt x="117556" y="1271941"/>
                </a:cubicBezTo>
                <a:cubicBezTo>
                  <a:pt x="118129" y="1273516"/>
                  <a:pt x="117842" y="1275234"/>
                  <a:pt x="115981" y="1275807"/>
                </a:cubicBezTo>
                <a:cubicBezTo>
                  <a:pt x="114119" y="1276380"/>
                  <a:pt x="113260" y="1274948"/>
                  <a:pt x="112544" y="1273373"/>
                </a:cubicBezTo>
                <a:cubicBezTo>
                  <a:pt x="111399" y="1270509"/>
                  <a:pt x="111542" y="1267646"/>
                  <a:pt x="112258" y="1263780"/>
                </a:cubicBezTo>
                <a:close/>
                <a:moveTo>
                  <a:pt x="109394" y="1175720"/>
                </a:moveTo>
                <a:cubicBezTo>
                  <a:pt x="112114" y="1178154"/>
                  <a:pt x="115265" y="1180874"/>
                  <a:pt x="118271" y="1183452"/>
                </a:cubicBezTo>
                <a:cubicBezTo>
                  <a:pt x="117985" y="1183738"/>
                  <a:pt x="117699" y="1183882"/>
                  <a:pt x="117555" y="1184168"/>
                </a:cubicBezTo>
                <a:cubicBezTo>
                  <a:pt x="114835" y="1181304"/>
                  <a:pt x="111971" y="1178440"/>
                  <a:pt x="109394" y="1175720"/>
                </a:cubicBezTo>
                <a:close/>
                <a:moveTo>
                  <a:pt x="192156" y="1100404"/>
                </a:moveTo>
                <a:cubicBezTo>
                  <a:pt x="196595" y="1130473"/>
                  <a:pt x="178124" y="1156533"/>
                  <a:pt x="152350" y="1157678"/>
                </a:cubicBezTo>
                <a:cubicBezTo>
                  <a:pt x="151921" y="1155530"/>
                  <a:pt x="153782" y="1156389"/>
                  <a:pt x="154498" y="1156103"/>
                </a:cubicBezTo>
                <a:cubicBezTo>
                  <a:pt x="172540" y="1147655"/>
                  <a:pt x="187001" y="1136343"/>
                  <a:pt x="189006" y="1114579"/>
                </a:cubicBezTo>
                <a:cubicBezTo>
                  <a:pt x="189436" y="1109711"/>
                  <a:pt x="189865" y="1104843"/>
                  <a:pt x="192156" y="1100404"/>
                </a:cubicBezTo>
                <a:close/>
                <a:moveTo>
                  <a:pt x="152494" y="1085656"/>
                </a:moveTo>
                <a:cubicBezTo>
                  <a:pt x="154212" y="1085656"/>
                  <a:pt x="156216" y="1085513"/>
                  <a:pt x="156933" y="1087660"/>
                </a:cubicBezTo>
                <a:cubicBezTo>
                  <a:pt x="157362" y="1088949"/>
                  <a:pt x="156503" y="1090238"/>
                  <a:pt x="155357" y="1090667"/>
                </a:cubicBezTo>
                <a:cubicBezTo>
                  <a:pt x="146337" y="1094533"/>
                  <a:pt x="143330" y="1102838"/>
                  <a:pt x="140037" y="1111000"/>
                </a:cubicBezTo>
                <a:cubicBezTo>
                  <a:pt x="133880" y="1126177"/>
                  <a:pt x="134023" y="1126177"/>
                  <a:pt x="150060" y="1126321"/>
                </a:cubicBezTo>
                <a:cubicBezTo>
                  <a:pt x="156646" y="1126321"/>
                  <a:pt x="163233" y="1126464"/>
                  <a:pt x="169676" y="1128182"/>
                </a:cubicBezTo>
                <a:cubicBezTo>
                  <a:pt x="170965" y="1128612"/>
                  <a:pt x="172540" y="1129041"/>
                  <a:pt x="172826" y="1130616"/>
                </a:cubicBezTo>
                <a:cubicBezTo>
                  <a:pt x="172969" y="1132048"/>
                  <a:pt x="171824" y="1132621"/>
                  <a:pt x="170822" y="1133337"/>
                </a:cubicBezTo>
                <a:cubicBezTo>
                  <a:pt x="158937" y="1141498"/>
                  <a:pt x="141612" y="1139208"/>
                  <a:pt x="132734" y="1128468"/>
                </a:cubicBezTo>
                <a:cubicBezTo>
                  <a:pt x="129727" y="1124746"/>
                  <a:pt x="128295" y="1120593"/>
                  <a:pt x="128868" y="1115725"/>
                </a:cubicBezTo>
                <a:cubicBezTo>
                  <a:pt x="129584" y="1110857"/>
                  <a:pt x="130300" y="1105845"/>
                  <a:pt x="131732" y="1101120"/>
                </a:cubicBezTo>
                <a:cubicBezTo>
                  <a:pt x="134882" y="1091240"/>
                  <a:pt x="142185" y="1085656"/>
                  <a:pt x="152494" y="1085656"/>
                </a:cubicBezTo>
                <a:close/>
                <a:moveTo>
                  <a:pt x="94073" y="1063033"/>
                </a:moveTo>
                <a:cubicBezTo>
                  <a:pt x="95362" y="1066040"/>
                  <a:pt x="94073" y="1068187"/>
                  <a:pt x="93500" y="1070335"/>
                </a:cubicBezTo>
                <a:cubicBezTo>
                  <a:pt x="86770" y="1094534"/>
                  <a:pt x="87057" y="1118876"/>
                  <a:pt x="89491" y="1143504"/>
                </a:cubicBezTo>
                <a:cubicBezTo>
                  <a:pt x="90064" y="1149374"/>
                  <a:pt x="92928" y="1154529"/>
                  <a:pt x="95505" y="1159684"/>
                </a:cubicBezTo>
                <a:cubicBezTo>
                  <a:pt x="96364" y="1161545"/>
                  <a:pt x="97509" y="1163120"/>
                  <a:pt x="94216" y="1164695"/>
                </a:cubicBezTo>
                <a:cubicBezTo>
                  <a:pt x="90780" y="1166270"/>
                  <a:pt x="93357" y="1170996"/>
                  <a:pt x="91639" y="1173859"/>
                </a:cubicBezTo>
                <a:cubicBezTo>
                  <a:pt x="89348" y="1174146"/>
                  <a:pt x="89348" y="1170996"/>
                  <a:pt x="86914" y="1170996"/>
                </a:cubicBezTo>
                <a:cubicBezTo>
                  <a:pt x="85052" y="1176007"/>
                  <a:pt x="86055" y="1181305"/>
                  <a:pt x="86914" y="1186460"/>
                </a:cubicBezTo>
                <a:cubicBezTo>
                  <a:pt x="90780" y="1208653"/>
                  <a:pt x="97796" y="1229845"/>
                  <a:pt x="105957" y="1250607"/>
                </a:cubicBezTo>
                <a:cubicBezTo>
                  <a:pt x="106960" y="1253328"/>
                  <a:pt x="109967" y="1257337"/>
                  <a:pt x="106817" y="1258626"/>
                </a:cubicBezTo>
                <a:cubicBezTo>
                  <a:pt x="103380" y="1260201"/>
                  <a:pt x="102091" y="1255189"/>
                  <a:pt x="100946" y="1252612"/>
                </a:cubicBezTo>
                <a:cubicBezTo>
                  <a:pt x="79898" y="1203786"/>
                  <a:pt x="70018" y="1153527"/>
                  <a:pt x="82332" y="1100691"/>
                </a:cubicBezTo>
                <a:cubicBezTo>
                  <a:pt x="84766" y="1090381"/>
                  <a:pt x="86914" y="1080072"/>
                  <a:pt x="90350" y="1070049"/>
                </a:cubicBezTo>
                <a:cubicBezTo>
                  <a:pt x="91066" y="1067758"/>
                  <a:pt x="91782" y="1065324"/>
                  <a:pt x="94073" y="1063033"/>
                </a:cubicBezTo>
                <a:close/>
                <a:moveTo>
                  <a:pt x="122710" y="1050003"/>
                </a:moveTo>
                <a:cubicBezTo>
                  <a:pt x="121135" y="1054442"/>
                  <a:pt x="118415" y="1057878"/>
                  <a:pt x="113690" y="1059024"/>
                </a:cubicBezTo>
                <a:cubicBezTo>
                  <a:pt x="113260" y="1058451"/>
                  <a:pt x="112831" y="1058021"/>
                  <a:pt x="112401" y="1057592"/>
                </a:cubicBezTo>
                <a:cubicBezTo>
                  <a:pt x="115837" y="1055015"/>
                  <a:pt x="119274" y="1052580"/>
                  <a:pt x="122710" y="1050003"/>
                </a:cubicBezTo>
                <a:close/>
                <a:moveTo>
                  <a:pt x="715413" y="1043953"/>
                </a:moveTo>
                <a:cubicBezTo>
                  <a:pt x="708880" y="1044455"/>
                  <a:pt x="702473" y="1046208"/>
                  <a:pt x="696029" y="1049144"/>
                </a:cubicBezTo>
                <a:cubicBezTo>
                  <a:pt x="637752" y="1075490"/>
                  <a:pt x="580191" y="1103125"/>
                  <a:pt x="523776" y="1133337"/>
                </a:cubicBezTo>
                <a:cubicBezTo>
                  <a:pt x="519766" y="1135485"/>
                  <a:pt x="515614" y="1137490"/>
                  <a:pt x="511748" y="1141499"/>
                </a:cubicBezTo>
                <a:cubicBezTo>
                  <a:pt x="517332" y="1143217"/>
                  <a:pt x="521628" y="1141356"/>
                  <a:pt x="525924" y="1139924"/>
                </a:cubicBezTo>
                <a:cubicBezTo>
                  <a:pt x="555706" y="1130044"/>
                  <a:pt x="584057" y="1116728"/>
                  <a:pt x="612551" y="1103555"/>
                </a:cubicBezTo>
                <a:cubicBezTo>
                  <a:pt x="642477" y="1089809"/>
                  <a:pt x="672690" y="1076635"/>
                  <a:pt x="702902" y="1063463"/>
                </a:cubicBezTo>
                <a:cubicBezTo>
                  <a:pt x="714786" y="1058307"/>
                  <a:pt x="727100" y="1056876"/>
                  <a:pt x="739557" y="1061744"/>
                </a:cubicBezTo>
                <a:cubicBezTo>
                  <a:pt x="750583" y="1066040"/>
                  <a:pt x="761322" y="1070908"/>
                  <a:pt x="771059" y="1077638"/>
                </a:cubicBezTo>
                <a:cubicBezTo>
                  <a:pt x="781654" y="1085084"/>
                  <a:pt x="793539" y="1087804"/>
                  <a:pt x="805996" y="1088949"/>
                </a:cubicBezTo>
                <a:cubicBezTo>
                  <a:pt x="808144" y="1089236"/>
                  <a:pt x="810435" y="1088806"/>
                  <a:pt x="812439" y="1088090"/>
                </a:cubicBezTo>
                <a:cubicBezTo>
                  <a:pt x="818024" y="1086229"/>
                  <a:pt x="819169" y="1082077"/>
                  <a:pt x="815446" y="1077065"/>
                </a:cubicBezTo>
                <a:cubicBezTo>
                  <a:pt x="812439" y="1073342"/>
                  <a:pt x="808430" y="1071195"/>
                  <a:pt x="804135" y="1069476"/>
                </a:cubicBezTo>
                <a:cubicBezTo>
                  <a:pt x="781797" y="1060169"/>
                  <a:pt x="758744" y="1053296"/>
                  <a:pt x="735548" y="1046280"/>
                </a:cubicBezTo>
                <a:cubicBezTo>
                  <a:pt x="728604" y="1044204"/>
                  <a:pt x="721946" y="1043452"/>
                  <a:pt x="715413" y="1043953"/>
                </a:cubicBezTo>
                <a:close/>
                <a:moveTo>
                  <a:pt x="738698" y="1019218"/>
                </a:moveTo>
                <a:cubicBezTo>
                  <a:pt x="719798" y="1018502"/>
                  <a:pt x="703618" y="1021795"/>
                  <a:pt x="686865" y="1030386"/>
                </a:cubicBezTo>
                <a:cubicBezTo>
                  <a:pt x="629018" y="1059883"/>
                  <a:pt x="570168" y="1087375"/>
                  <a:pt x="512894" y="1118016"/>
                </a:cubicBezTo>
                <a:cubicBezTo>
                  <a:pt x="509028" y="1120164"/>
                  <a:pt x="505161" y="1122455"/>
                  <a:pt x="501295" y="1124746"/>
                </a:cubicBezTo>
                <a:cubicBezTo>
                  <a:pt x="507309" y="1125605"/>
                  <a:pt x="512035" y="1123171"/>
                  <a:pt x="516903" y="1121166"/>
                </a:cubicBezTo>
                <a:cubicBezTo>
                  <a:pt x="552270" y="1106275"/>
                  <a:pt x="586491" y="1088806"/>
                  <a:pt x="620856" y="1071910"/>
                </a:cubicBezTo>
                <a:cubicBezTo>
                  <a:pt x="648205" y="1058451"/>
                  <a:pt x="674837" y="1043989"/>
                  <a:pt x="703045" y="1032534"/>
                </a:cubicBezTo>
                <a:cubicBezTo>
                  <a:pt x="716934" y="1026807"/>
                  <a:pt x="731253" y="1023370"/>
                  <a:pt x="746287" y="1027093"/>
                </a:cubicBezTo>
                <a:cubicBezTo>
                  <a:pt x="763040" y="1031246"/>
                  <a:pt x="779363" y="1036543"/>
                  <a:pt x="794827" y="1044132"/>
                </a:cubicBezTo>
                <a:cubicBezTo>
                  <a:pt x="809862" y="1051435"/>
                  <a:pt x="823608" y="1060599"/>
                  <a:pt x="835636" y="1072197"/>
                </a:cubicBezTo>
                <a:cubicBezTo>
                  <a:pt x="837067" y="1073629"/>
                  <a:pt x="839072" y="1076349"/>
                  <a:pt x="841649" y="1073915"/>
                </a:cubicBezTo>
                <a:cubicBezTo>
                  <a:pt x="843797" y="1071910"/>
                  <a:pt x="843510" y="1069190"/>
                  <a:pt x="842222" y="1066756"/>
                </a:cubicBezTo>
                <a:cubicBezTo>
                  <a:pt x="840504" y="1063749"/>
                  <a:pt x="838356" y="1061028"/>
                  <a:pt x="835636" y="1059024"/>
                </a:cubicBezTo>
                <a:cubicBezTo>
                  <a:pt x="806569" y="1038261"/>
                  <a:pt x="776499" y="1020650"/>
                  <a:pt x="738698" y="1019218"/>
                </a:cubicBezTo>
                <a:close/>
                <a:moveTo>
                  <a:pt x="812922" y="990383"/>
                </a:moveTo>
                <a:cubicBezTo>
                  <a:pt x="803776" y="990330"/>
                  <a:pt x="794613" y="994160"/>
                  <a:pt x="789673" y="1001892"/>
                </a:cubicBezTo>
                <a:cubicBezTo>
                  <a:pt x="786952" y="1006044"/>
                  <a:pt x="788384" y="1007620"/>
                  <a:pt x="792823" y="1007763"/>
                </a:cubicBezTo>
                <a:cubicBezTo>
                  <a:pt x="798550" y="1007763"/>
                  <a:pt x="837640" y="1004756"/>
                  <a:pt x="836065" y="1002178"/>
                </a:cubicBezTo>
                <a:cubicBezTo>
                  <a:pt x="831197" y="994375"/>
                  <a:pt x="822068" y="990437"/>
                  <a:pt x="812922" y="990383"/>
                </a:cubicBezTo>
                <a:close/>
                <a:moveTo>
                  <a:pt x="270622" y="988862"/>
                </a:moveTo>
                <a:cubicBezTo>
                  <a:pt x="268618" y="988146"/>
                  <a:pt x="266900" y="987717"/>
                  <a:pt x="265324" y="989865"/>
                </a:cubicBezTo>
                <a:cubicBezTo>
                  <a:pt x="258595" y="999028"/>
                  <a:pt x="250862" y="1007476"/>
                  <a:pt x="246567" y="1018215"/>
                </a:cubicBezTo>
                <a:cubicBezTo>
                  <a:pt x="242558" y="1027952"/>
                  <a:pt x="245565" y="1036973"/>
                  <a:pt x="254585" y="1042414"/>
                </a:cubicBezTo>
                <a:cubicBezTo>
                  <a:pt x="261029" y="1046423"/>
                  <a:pt x="268331" y="1047569"/>
                  <a:pt x="275777" y="1047425"/>
                </a:cubicBezTo>
                <a:cubicBezTo>
                  <a:pt x="295966" y="1047282"/>
                  <a:pt x="318590" y="1035254"/>
                  <a:pt x="329328" y="1018931"/>
                </a:cubicBezTo>
                <a:cubicBezTo>
                  <a:pt x="333338" y="1012631"/>
                  <a:pt x="333052" y="1010770"/>
                  <a:pt x="326322" y="1008335"/>
                </a:cubicBezTo>
                <a:cubicBezTo>
                  <a:pt x="307708" y="1001749"/>
                  <a:pt x="288950" y="995306"/>
                  <a:pt x="270622" y="988862"/>
                </a:cubicBezTo>
                <a:close/>
                <a:moveTo>
                  <a:pt x="166525" y="979698"/>
                </a:moveTo>
                <a:cubicBezTo>
                  <a:pt x="156216" y="991582"/>
                  <a:pt x="143043" y="1000173"/>
                  <a:pt x="130013" y="1010912"/>
                </a:cubicBezTo>
                <a:cubicBezTo>
                  <a:pt x="132733" y="1002464"/>
                  <a:pt x="157361" y="980986"/>
                  <a:pt x="166525" y="979698"/>
                </a:cubicBezTo>
                <a:close/>
                <a:moveTo>
                  <a:pt x="460237" y="969711"/>
                </a:moveTo>
                <a:cubicBezTo>
                  <a:pt x="458483" y="970678"/>
                  <a:pt x="456693" y="972252"/>
                  <a:pt x="455189" y="973255"/>
                </a:cubicBezTo>
                <a:cubicBezTo>
                  <a:pt x="445739" y="979698"/>
                  <a:pt x="437434" y="987574"/>
                  <a:pt x="429273" y="995449"/>
                </a:cubicBezTo>
                <a:cubicBezTo>
                  <a:pt x="412090" y="1011915"/>
                  <a:pt x="392617" y="1025089"/>
                  <a:pt x="370853" y="1034539"/>
                </a:cubicBezTo>
                <a:cubicBezTo>
                  <a:pt x="354386" y="1041698"/>
                  <a:pt x="337490" y="1046709"/>
                  <a:pt x="319305" y="1045421"/>
                </a:cubicBezTo>
                <a:cubicBezTo>
                  <a:pt x="315726" y="1045421"/>
                  <a:pt x="312146" y="1045277"/>
                  <a:pt x="308567" y="1045421"/>
                </a:cubicBezTo>
                <a:cubicBezTo>
                  <a:pt x="306848" y="1045421"/>
                  <a:pt x="304557" y="1045277"/>
                  <a:pt x="303984" y="1047425"/>
                </a:cubicBezTo>
                <a:cubicBezTo>
                  <a:pt x="303555" y="1049144"/>
                  <a:pt x="305273" y="1050289"/>
                  <a:pt x="306705" y="1051148"/>
                </a:cubicBezTo>
                <a:cubicBezTo>
                  <a:pt x="313578" y="1056017"/>
                  <a:pt x="321310" y="1059310"/>
                  <a:pt x="328756" y="1063176"/>
                </a:cubicBezTo>
                <a:cubicBezTo>
                  <a:pt x="330617" y="1064178"/>
                  <a:pt x="332192" y="1063033"/>
                  <a:pt x="333767" y="1062317"/>
                </a:cubicBezTo>
                <a:cubicBezTo>
                  <a:pt x="343504" y="1058165"/>
                  <a:pt x="353384" y="1054299"/>
                  <a:pt x="362977" y="1049860"/>
                </a:cubicBezTo>
                <a:cubicBezTo>
                  <a:pt x="400349" y="1032821"/>
                  <a:pt x="432136" y="1007906"/>
                  <a:pt x="460773" y="978839"/>
                </a:cubicBezTo>
                <a:cubicBezTo>
                  <a:pt x="463208" y="976405"/>
                  <a:pt x="468076" y="972968"/>
                  <a:pt x="465069" y="969819"/>
                </a:cubicBezTo>
                <a:cubicBezTo>
                  <a:pt x="463709" y="968387"/>
                  <a:pt x="461991" y="968745"/>
                  <a:pt x="460237" y="969711"/>
                </a:cubicBezTo>
                <a:close/>
                <a:moveTo>
                  <a:pt x="438866" y="927865"/>
                </a:moveTo>
                <a:cubicBezTo>
                  <a:pt x="432852" y="925430"/>
                  <a:pt x="427555" y="926576"/>
                  <a:pt x="422543" y="930299"/>
                </a:cubicBezTo>
                <a:cubicBezTo>
                  <a:pt x="414238" y="936599"/>
                  <a:pt x="406506" y="943472"/>
                  <a:pt x="399633" y="951347"/>
                </a:cubicBezTo>
                <a:cubicBezTo>
                  <a:pt x="397628" y="953638"/>
                  <a:pt x="393762" y="956072"/>
                  <a:pt x="395338" y="959079"/>
                </a:cubicBezTo>
                <a:cubicBezTo>
                  <a:pt x="396626" y="961370"/>
                  <a:pt x="400922" y="960225"/>
                  <a:pt x="403785" y="959938"/>
                </a:cubicBezTo>
                <a:cubicBezTo>
                  <a:pt x="418104" y="958650"/>
                  <a:pt x="432423" y="957218"/>
                  <a:pt x="445023" y="955929"/>
                </a:cubicBezTo>
                <a:cubicBezTo>
                  <a:pt x="456621" y="956072"/>
                  <a:pt x="466644" y="955357"/>
                  <a:pt x="473661" y="964377"/>
                </a:cubicBezTo>
                <a:cubicBezTo>
                  <a:pt x="474806" y="965809"/>
                  <a:pt x="476524" y="965380"/>
                  <a:pt x="478099" y="964663"/>
                </a:cubicBezTo>
                <a:cubicBezTo>
                  <a:pt x="484686" y="961800"/>
                  <a:pt x="485831" y="955213"/>
                  <a:pt x="480104" y="950774"/>
                </a:cubicBezTo>
                <a:cubicBezTo>
                  <a:pt x="467503" y="941181"/>
                  <a:pt x="453614" y="933592"/>
                  <a:pt x="438866" y="927865"/>
                </a:cubicBezTo>
                <a:close/>
                <a:moveTo>
                  <a:pt x="350263" y="923310"/>
                </a:moveTo>
                <a:cubicBezTo>
                  <a:pt x="345204" y="923301"/>
                  <a:pt x="340068" y="924428"/>
                  <a:pt x="335199" y="926862"/>
                </a:cubicBezTo>
                <a:cubicBezTo>
                  <a:pt x="316156" y="936313"/>
                  <a:pt x="300262" y="949773"/>
                  <a:pt x="286229" y="965666"/>
                </a:cubicBezTo>
                <a:cubicBezTo>
                  <a:pt x="280645" y="971823"/>
                  <a:pt x="281504" y="975403"/>
                  <a:pt x="289236" y="978982"/>
                </a:cubicBezTo>
                <a:cubicBezTo>
                  <a:pt x="291384" y="979985"/>
                  <a:pt x="293675" y="980844"/>
                  <a:pt x="295966" y="981417"/>
                </a:cubicBezTo>
                <a:cubicBezTo>
                  <a:pt x="308710" y="984996"/>
                  <a:pt x="321883" y="985855"/>
                  <a:pt x="334340" y="986142"/>
                </a:cubicBezTo>
                <a:cubicBezTo>
                  <a:pt x="344793" y="985855"/>
                  <a:pt x="354529" y="985712"/>
                  <a:pt x="363980" y="982562"/>
                </a:cubicBezTo>
                <a:cubicBezTo>
                  <a:pt x="378441" y="977694"/>
                  <a:pt x="387892" y="962373"/>
                  <a:pt x="384312" y="949486"/>
                </a:cubicBezTo>
                <a:cubicBezTo>
                  <a:pt x="379909" y="933592"/>
                  <a:pt x="365438" y="923336"/>
                  <a:pt x="350263" y="923310"/>
                </a:cubicBezTo>
                <a:close/>
                <a:moveTo>
                  <a:pt x="351379" y="899943"/>
                </a:moveTo>
                <a:cubicBezTo>
                  <a:pt x="339352" y="901232"/>
                  <a:pt x="322312" y="905241"/>
                  <a:pt x="308280" y="917126"/>
                </a:cubicBezTo>
                <a:cubicBezTo>
                  <a:pt x="293962" y="929297"/>
                  <a:pt x="257736" y="974257"/>
                  <a:pt x="253297" y="979555"/>
                </a:cubicBezTo>
                <a:cubicBezTo>
                  <a:pt x="247713" y="986285"/>
                  <a:pt x="241412" y="992442"/>
                  <a:pt x="237117" y="1000317"/>
                </a:cubicBezTo>
                <a:cubicBezTo>
                  <a:pt x="234825" y="1004469"/>
                  <a:pt x="232821" y="1008908"/>
                  <a:pt x="231962" y="1013633"/>
                </a:cubicBezTo>
                <a:cubicBezTo>
                  <a:pt x="231676" y="1015495"/>
                  <a:pt x="231532" y="1017643"/>
                  <a:pt x="233537" y="1018359"/>
                </a:cubicBezTo>
                <a:cubicBezTo>
                  <a:pt x="235828" y="1019218"/>
                  <a:pt x="236687" y="1016927"/>
                  <a:pt x="237260" y="1015352"/>
                </a:cubicBezTo>
                <a:cubicBezTo>
                  <a:pt x="238262" y="1012201"/>
                  <a:pt x="255015" y="990294"/>
                  <a:pt x="257163" y="987860"/>
                </a:cubicBezTo>
                <a:cubicBezTo>
                  <a:pt x="273629" y="969532"/>
                  <a:pt x="291384" y="952636"/>
                  <a:pt x="310858" y="937458"/>
                </a:cubicBezTo>
                <a:cubicBezTo>
                  <a:pt x="318876" y="931158"/>
                  <a:pt x="327467" y="925860"/>
                  <a:pt x="337060" y="921994"/>
                </a:cubicBezTo>
                <a:cubicBezTo>
                  <a:pt x="351952" y="916124"/>
                  <a:pt x="365269" y="918271"/>
                  <a:pt x="377153" y="929010"/>
                </a:cubicBezTo>
                <a:cubicBezTo>
                  <a:pt x="379444" y="931015"/>
                  <a:pt x="381735" y="933020"/>
                  <a:pt x="384026" y="934881"/>
                </a:cubicBezTo>
                <a:cubicBezTo>
                  <a:pt x="385171" y="935883"/>
                  <a:pt x="386603" y="937458"/>
                  <a:pt x="388178" y="936313"/>
                </a:cubicBezTo>
                <a:cubicBezTo>
                  <a:pt x="389610" y="935311"/>
                  <a:pt x="388894" y="933306"/>
                  <a:pt x="388608" y="931731"/>
                </a:cubicBezTo>
                <a:cubicBezTo>
                  <a:pt x="387319" y="925860"/>
                  <a:pt x="385315" y="920133"/>
                  <a:pt x="382594" y="914835"/>
                </a:cubicBezTo>
                <a:cubicBezTo>
                  <a:pt x="377296" y="904382"/>
                  <a:pt x="368991" y="899084"/>
                  <a:pt x="351379" y="899943"/>
                </a:cubicBezTo>
                <a:close/>
                <a:moveTo>
                  <a:pt x="538381" y="884193"/>
                </a:moveTo>
                <a:cubicBezTo>
                  <a:pt x="535374" y="880900"/>
                  <a:pt x="532653" y="881329"/>
                  <a:pt x="529360" y="884479"/>
                </a:cubicBezTo>
                <a:cubicBezTo>
                  <a:pt x="521628" y="891925"/>
                  <a:pt x="522344" y="901089"/>
                  <a:pt x="523346" y="910253"/>
                </a:cubicBezTo>
                <a:cubicBezTo>
                  <a:pt x="524062" y="917269"/>
                  <a:pt x="525351" y="924428"/>
                  <a:pt x="525924" y="931588"/>
                </a:cubicBezTo>
                <a:cubicBezTo>
                  <a:pt x="526496" y="936742"/>
                  <a:pt x="524348" y="938461"/>
                  <a:pt x="519194" y="937745"/>
                </a:cubicBezTo>
                <a:cubicBezTo>
                  <a:pt x="514468" y="937172"/>
                  <a:pt x="511605" y="934308"/>
                  <a:pt x="509887" y="930156"/>
                </a:cubicBezTo>
                <a:cubicBezTo>
                  <a:pt x="507596" y="924715"/>
                  <a:pt x="507166" y="918987"/>
                  <a:pt x="508025" y="913117"/>
                </a:cubicBezTo>
                <a:cubicBezTo>
                  <a:pt x="508598" y="909251"/>
                  <a:pt x="509028" y="905241"/>
                  <a:pt x="509600" y="901375"/>
                </a:cubicBezTo>
                <a:cubicBezTo>
                  <a:pt x="499577" y="911828"/>
                  <a:pt x="494422" y="924428"/>
                  <a:pt x="490413" y="937602"/>
                </a:cubicBezTo>
                <a:cubicBezTo>
                  <a:pt x="486261" y="951204"/>
                  <a:pt x="490413" y="959223"/>
                  <a:pt x="504589" y="963232"/>
                </a:cubicBezTo>
                <a:cubicBezTo>
                  <a:pt x="523776" y="968673"/>
                  <a:pt x="543249" y="968387"/>
                  <a:pt x="562436" y="962086"/>
                </a:cubicBezTo>
                <a:cubicBezTo>
                  <a:pt x="572745" y="958793"/>
                  <a:pt x="578330" y="952063"/>
                  <a:pt x="579332" y="941324"/>
                </a:cubicBezTo>
                <a:cubicBezTo>
                  <a:pt x="580048" y="935167"/>
                  <a:pt x="581336" y="929010"/>
                  <a:pt x="584487" y="923569"/>
                </a:cubicBezTo>
                <a:cubicBezTo>
                  <a:pt x="588639" y="916410"/>
                  <a:pt x="587923" y="913260"/>
                  <a:pt x="580764" y="909107"/>
                </a:cubicBezTo>
                <a:cubicBezTo>
                  <a:pt x="578759" y="907819"/>
                  <a:pt x="576611" y="906673"/>
                  <a:pt x="574321" y="905957"/>
                </a:cubicBezTo>
                <a:cubicBezTo>
                  <a:pt x="560718" y="901518"/>
                  <a:pt x="548260" y="894932"/>
                  <a:pt x="538381" y="884193"/>
                </a:cubicBezTo>
                <a:close/>
                <a:moveTo>
                  <a:pt x="937441" y="819616"/>
                </a:moveTo>
                <a:cubicBezTo>
                  <a:pt x="935723" y="818757"/>
                  <a:pt x="934864" y="820189"/>
                  <a:pt x="934005" y="821191"/>
                </a:cubicBezTo>
                <a:cubicBezTo>
                  <a:pt x="930138" y="826059"/>
                  <a:pt x="927561" y="831644"/>
                  <a:pt x="926272" y="837801"/>
                </a:cubicBezTo>
                <a:cubicBezTo>
                  <a:pt x="924125" y="848396"/>
                  <a:pt x="923552" y="859135"/>
                  <a:pt x="922979" y="870590"/>
                </a:cubicBezTo>
                <a:cubicBezTo>
                  <a:pt x="922979" y="877606"/>
                  <a:pt x="922979" y="885482"/>
                  <a:pt x="924697" y="893071"/>
                </a:cubicBezTo>
                <a:cubicBezTo>
                  <a:pt x="925557" y="896793"/>
                  <a:pt x="926272" y="902235"/>
                  <a:pt x="931141" y="901662"/>
                </a:cubicBezTo>
                <a:cubicBezTo>
                  <a:pt x="935723" y="901232"/>
                  <a:pt x="935866" y="895934"/>
                  <a:pt x="936009" y="891925"/>
                </a:cubicBezTo>
                <a:cubicBezTo>
                  <a:pt x="936152" y="885338"/>
                  <a:pt x="936152" y="878752"/>
                  <a:pt x="935723" y="872165"/>
                </a:cubicBezTo>
                <a:cubicBezTo>
                  <a:pt x="934720" y="858133"/>
                  <a:pt x="935293" y="844244"/>
                  <a:pt x="937871" y="830498"/>
                </a:cubicBezTo>
                <a:cubicBezTo>
                  <a:pt x="938300" y="827921"/>
                  <a:pt x="938443" y="825343"/>
                  <a:pt x="938443" y="822766"/>
                </a:cubicBezTo>
                <a:cubicBezTo>
                  <a:pt x="938443" y="821621"/>
                  <a:pt x="938730" y="820189"/>
                  <a:pt x="937441" y="819616"/>
                </a:cubicBezTo>
                <a:close/>
                <a:moveTo>
                  <a:pt x="204613" y="810595"/>
                </a:moveTo>
                <a:cubicBezTo>
                  <a:pt x="201606" y="810452"/>
                  <a:pt x="200031" y="811740"/>
                  <a:pt x="200031" y="814748"/>
                </a:cubicBezTo>
                <a:lnTo>
                  <a:pt x="200454" y="815497"/>
                </a:lnTo>
                <a:lnTo>
                  <a:pt x="204756" y="811598"/>
                </a:lnTo>
                <a:cubicBezTo>
                  <a:pt x="206976" y="811669"/>
                  <a:pt x="209660" y="812815"/>
                  <a:pt x="211754" y="814300"/>
                </a:cubicBezTo>
                <a:lnTo>
                  <a:pt x="214649" y="818274"/>
                </a:lnTo>
                <a:lnTo>
                  <a:pt x="215066" y="818041"/>
                </a:lnTo>
                <a:cubicBezTo>
                  <a:pt x="215496" y="815034"/>
                  <a:pt x="209195" y="810738"/>
                  <a:pt x="204613" y="810595"/>
                </a:cubicBezTo>
                <a:close/>
                <a:moveTo>
                  <a:pt x="985265" y="793413"/>
                </a:moveTo>
                <a:cubicBezTo>
                  <a:pt x="982688" y="792124"/>
                  <a:pt x="997866" y="824627"/>
                  <a:pt x="998295" y="834507"/>
                </a:cubicBezTo>
                <a:cubicBezTo>
                  <a:pt x="999298" y="856129"/>
                  <a:pt x="987270" y="906960"/>
                  <a:pt x="990849" y="907103"/>
                </a:cubicBezTo>
                <a:cubicBezTo>
                  <a:pt x="995288" y="907246"/>
                  <a:pt x="1012328" y="847394"/>
                  <a:pt x="1012184" y="839949"/>
                </a:cubicBezTo>
                <a:cubicBezTo>
                  <a:pt x="1011182" y="820475"/>
                  <a:pt x="998439" y="807445"/>
                  <a:pt x="986268" y="794129"/>
                </a:cubicBezTo>
                <a:cubicBezTo>
                  <a:pt x="985981" y="793842"/>
                  <a:pt x="985551" y="793556"/>
                  <a:pt x="985265" y="793413"/>
                </a:cubicBezTo>
                <a:close/>
                <a:moveTo>
                  <a:pt x="206332" y="788115"/>
                </a:moveTo>
                <a:cubicBezTo>
                  <a:pt x="201463" y="788258"/>
                  <a:pt x="196165" y="790692"/>
                  <a:pt x="191584" y="794272"/>
                </a:cubicBezTo>
                <a:cubicBezTo>
                  <a:pt x="184997" y="799570"/>
                  <a:pt x="180129" y="806300"/>
                  <a:pt x="175833" y="813602"/>
                </a:cubicBezTo>
                <a:cubicBezTo>
                  <a:pt x="174687" y="815463"/>
                  <a:pt x="172826" y="817755"/>
                  <a:pt x="174401" y="819473"/>
                </a:cubicBezTo>
                <a:lnTo>
                  <a:pt x="175008" y="819405"/>
                </a:lnTo>
                <a:lnTo>
                  <a:pt x="175976" y="814891"/>
                </a:lnTo>
                <a:cubicBezTo>
                  <a:pt x="180128" y="807588"/>
                  <a:pt x="184997" y="800859"/>
                  <a:pt x="191727" y="795561"/>
                </a:cubicBezTo>
                <a:cubicBezTo>
                  <a:pt x="196452" y="791838"/>
                  <a:pt x="201606" y="789404"/>
                  <a:pt x="206475" y="789404"/>
                </a:cubicBezTo>
                <a:cubicBezTo>
                  <a:pt x="212489" y="789476"/>
                  <a:pt x="218503" y="792661"/>
                  <a:pt x="222995" y="797225"/>
                </a:cubicBezTo>
                <a:lnTo>
                  <a:pt x="229886" y="812225"/>
                </a:lnTo>
                <a:lnTo>
                  <a:pt x="230244" y="812027"/>
                </a:lnTo>
                <a:cubicBezTo>
                  <a:pt x="230387" y="800858"/>
                  <a:pt x="218359" y="788258"/>
                  <a:pt x="206332" y="788115"/>
                </a:cubicBezTo>
                <a:close/>
                <a:moveTo>
                  <a:pt x="956055" y="778951"/>
                </a:moveTo>
                <a:cubicBezTo>
                  <a:pt x="949898" y="775515"/>
                  <a:pt x="945316" y="776660"/>
                  <a:pt x="940734" y="782101"/>
                </a:cubicBezTo>
                <a:cubicBezTo>
                  <a:pt x="936009" y="787685"/>
                  <a:pt x="936295" y="793556"/>
                  <a:pt x="938730" y="799999"/>
                </a:cubicBezTo>
                <a:cubicBezTo>
                  <a:pt x="945030" y="816895"/>
                  <a:pt x="951903" y="833362"/>
                  <a:pt x="954480" y="851403"/>
                </a:cubicBezTo>
                <a:cubicBezTo>
                  <a:pt x="964074" y="917698"/>
                  <a:pt x="941593" y="973112"/>
                  <a:pt x="898638" y="1021938"/>
                </a:cubicBezTo>
                <a:cubicBezTo>
                  <a:pt x="891765" y="1029814"/>
                  <a:pt x="884032" y="1036830"/>
                  <a:pt x="876873" y="1044276"/>
                </a:cubicBezTo>
                <a:cubicBezTo>
                  <a:pt x="875298" y="1045994"/>
                  <a:pt x="873294" y="1047712"/>
                  <a:pt x="873007" y="1052151"/>
                </a:cubicBezTo>
                <a:cubicBezTo>
                  <a:pt x="944028" y="1018072"/>
                  <a:pt x="978535" y="945906"/>
                  <a:pt x="984692" y="849828"/>
                </a:cubicBezTo>
                <a:cubicBezTo>
                  <a:pt x="985695" y="833505"/>
                  <a:pt x="982974" y="817611"/>
                  <a:pt x="976674" y="802434"/>
                </a:cubicBezTo>
                <a:cubicBezTo>
                  <a:pt x="972378" y="792267"/>
                  <a:pt x="965649" y="784249"/>
                  <a:pt x="956055" y="778951"/>
                </a:cubicBezTo>
                <a:close/>
                <a:moveTo>
                  <a:pt x="1366427" y="763630"/>
                </a:moveTo>
                <a:cubicBezTo>
                  <a:pt x="1351393" y="783532"/>
                  <a:pt x="1336358" y="803579"/>
                  <a:pt x="1317314" y="819902"/>
                </a:cubicBezTo>
                <a:cubicBezTo>
                  <a:pt x="1313162" y="823482"/>
                  <a:pt x="1307291" y="824341"/>
                  <a:pt x="1305287" y="830641"/>
                </a:cubicBezTo>
                <a:cubicBezTo>
                  <a:pt x="1304571" y="832932"/>
                  <a:pt x="1300848" y="834364"/>
                  <a:pt x="1298270" y="835795"/>
                </a:cubicBezTo>
                <a:cubicBezTo>
                  <a:pt x="1292830" y="838946"/>
                  <a:pt x="1287961" y="842525"/>
                  <a:pt x="1282950" y="846248"/>
                </a:cubicBezTo>
                <a:cubicBezTo>
                  <a:pt x="1275361" y="851832"/>
                  <a:pt x="1264622" y="852978"/>
                  <a:pt x="1259467" y="862142"/>
                </a:cubicBezTo>
                <a:cubicBezTo>
                  <a:pt x="1239564" y="868156"/>
                  <a:pt x="1220950" y="879038"/>
                  <a:pt x="1198613" y="876604"/>
                </a:cubicBezTo>
                <a:cubicBezTo>
                  <a:pt x="1207204" y="872595"/>
                  <a:pt x="1215366" y="868156"/>
                  <a:pt x="1224243" y="866724"/>
                </a:cubicBezTo>
                <a:cubicBezTo>
                  <a:pt x="1236701" y="864576"/>
                  <a:pt x="1246867" y="857989"/>
                  <a:pt x="1257462" y="852405"/>
                </a:cubicBezTo>
                <a:cubicBezTo>
                  <a:pt x="1267486" y="847107"/>
                  <a:pt x="1276793" y="840234"/>
                  <a:pt x="1287102" y="835653"/>
                </a:cubicBezTo>
                <a:cubicBezTo>
                  <a:pt x="1295836" y="831643"/>
                  <a:pt x="1302423" y="825772"/>
                  <a:pt x="1308723" y="818900"/>
                </a:cubicBezTo>
                <a:cubicBezTo>
                  <a:pt x="1324617" y="801431"/>
                  <a:pt x="1341369" y="784821"/>
                  <a:pt x="1358695" y="768784"/>
                </a:cubicBezTo>
                <a:cubicBezTo>
                  <a:pt x="1360843" y="766780"/>
                  <a:pt x="1362990" y="764346"/>
                  <a:pt x="1366427" y="763630"/>
                </a:cubicBezTo>
                <a:close/>
                <a:moveTo>
                  <a:pt x="597374" y="741866"/>
                </a:moveTo>
                <a:cubicBezTo>
                  <a:pt x="587351" y="740148"/>
                  <a:pt x="582912" y="744014"/>
                  <a:pt x="581909" y="754323"/>
                </a:cubicBezTo>
                <a:cubicBezTo>
                  <a:pt x="581193" y="762341"/>
                  <a:pt x="578616" y="769787"/>
                  <a:pt x="573891" y="776517"/>
                </a:cubicBezTo>
                <a:cubicBezTo>
                  <a:pt x="569595" y="782674"/>
                  <a:pt x="563725" y="786969"/>
                  <a:pt x="557711" y="791408"/>
                </a:cubicBezTo>
                <a:cubicBezTo>
                  <a:pt x="540815" y="803865"/>
                  <a:pt x="527785" y="817755"/>
                  <a:pt x="531078" y="841667"/>
                </a:cubicBezTo>
                <a:cubicBezTo>
                  <a:pt x="533512" y="859422"/>
                  <a:pt x="540242" y="873740"/>
                  <a:pt x="553845" y="884909"/>
                </a:cubicBezTo>
                <a:cubicBezTo>
                  <a:pt x="563438" y="892641"/>
                  <a:pt x="574607" y="895791"/>
                  <a:pt x="586921" y="894073"/>
                </a:cubicBezTo>
                <a:cubicBezTo>
                  <a:pt x="602814" y="891782"/>
                  <a:pt x="615558" y="883477"/>
                  <a:pt x="627586" y="873597"/>
                </a:cubicBezTo>
                <a:cubicBezTo>
                  <a:pt x="629733" y="871879"/>
                  <a:pt x="631738" y="870160"/>
                  <a:pt x="633886" y="868442"/>
                </a:cubicBezTo>
                <a:cubicBezTo>
                  <a:pt x="634172" y="868872"/>
                  <a:pt x="634602" y="869301"/>
                  <a:pt x="634888" y="869874"/>
                </a:cubicBezTo>
                <a:cubicBezTo>
                  <a:pt x="627443" y="878179"/>
                  <a:pt x="621572" y="887916"/>
                  <a:pt x="610690" y="894073"/>
                </a:cubicBezTo>
                <a:cubicBezTo>
                  <a:pt x="611692" y="894932"/>
                  <a:pt x="612265" y="895648"/>
                  <a:pt x="613124" y="896078"/>
                </a:cubicBezTo>
                <a:cubicBezTo>
                  <a:pt x="628302" y="905241"/>
                  <a:pt x="653359" y="903523"/>
                  <a:pt x="666676" y="891782"/>
                </a:cubicBezTo>
                <a:cubicBezTo>
                  <a:pt x="680851" y="879324"/>
                  <a:pt x="693165" y="865149"/>
                  <a:pt x="702329" y="848540"/>
                </a:cubicBezTo>
                <a:cubicBezTo>
                  <a:pt x="703045" y="847251"/>
                  <a:pt x="703904" y="845103"/>
                  <a:pt x="705050" y="844817"/>
                </a:cubicBezTo>
                <a:cubicBezTo>
                  <a:pt x="711064" y="843385"/>
                  <a:pt x="710347" y="838230"/>
                  <a:pt x="711493" y="834078"/>
                </a:cubicBezTo>
                <a:cubicBezTo>
                  <a:pt x="712638" y="829925"/>
                  <a:pt x="713927" y="825630"/>
                  <a:pt x="715216" y="821477"/>
                </a:cubicBezTo>
                <a:cubicBezTo>
                  <a:pt x="717364" y="814748"/>
                  <a:pt x="719511" y="808161"/>
                  <a:pt x="720228" y="801145"/>
                </a:cubicBezTo>
                <a:cubicBezTo>
                  <a:pt x="721230" y="790263"/>
                  <a:pt x="717793" y="783962"/>
                  <a:pt x="707913" y="779667"/>
                </a:cubicBezTo>
                <a:cubicBezTo>
                  <a:pt x="703761" y="777805"/>
                  <a:pt x="699322" y="776374"/>
                  <a:pt x="694883" y="775228"/>
                </a:cubicBezTo>
                <a:cubicBezTo>
                  <a:pt x="672976" y="769500"/>
                  <a:pt x="666819" y="772794"/>
                  <a:pt x="659373" y="794129"/>
                </a:cubicBezTo>
                <a:cubicBezTo>
                  <a:pt x="657512" y="799140"/>
                  <a:pt x="655937" y="804295"/>
                  <a:pt x="654218" y="809450"/>
                </a:cubicBezTo>
                <a:cubicBezTo>
                  <a:pt x="653359" y="805440"/>
                  <a:pt x="653073" y="801717"/>
                  <a:pt x="653359" y="797995"/>
                </a:cubicBezTo>
                <a:cubicBezTo>
                  <a:pt x="653932" y="787972"/>
                  <a:pt x="657512" y="778522"/>
                  <a:pt x="660519" y="769071"/>
                </a:cubicBezTo>
                <a:cubicBezTo>
                  <a:pt x="662953" y="761196"/>
                  <a:pt x="661807" y="757759"/>
                  <a:pt x="655507" y="756184"/>
                </a:cubicBezTo>
                <a:cubicBezTo>
                  <a:pt x="636177" y="751173"/>
                  <a:pt x="617133" y="745302"/>
                  <a:pt x="597374" y="741866"/>
                </a:cubicBezTo>
                <a:close/>
                <a:moveTo>
                  <a:pt x="845372" y="737713"/>
                </a:moveTo>
                <a:cubicBezTo>
                  <a:pt x="839358" y="738859"/>
                  <a:pt x="836351" y="743011"/>
                  <a:pt x="836781" y="750743"/>
                </a:cubicBezTo>
                <a:cubicBezTo>
                  <a:pt x="837067" y="755611"/>
                  <a:pt x="837067" y="760480"/>
                  <a:pt x="835779" y="765062"/>
                </a:cubicBezTo>
                <a:cubicBezTo>
                  <a:pt x="824324" y="804868"/>
                  <a:pt x="808860" y="842955"/>
                  <a:pt x="782084" y="875172"/>
                </a:cubicBezTo>
                <a:cubicBezTo>
                  <a:pt x="754592" y="908248"/>
                  <a:pt x="722089" y="935883"/>
                  <a:pt x="684001" y="956645"/>
                </a:cubicBezTo>
                <a:cubicBezTo>
                  <a:pt x="662953" y="968100"/>
                  <a:pt x="641904" y="979698"/>
                  <a:pt x="620713" y="990724"/>
                </a:cubicBezTo>
                <a:cubicBezTo>
                  <a:pt x="544251" y="1030529"/>
                  <a:pt x="467360" y="1069047"/>
                  <a:pt x="385315" y="1096395"/>
                </a:cubicBezTo>
                <a:cubicBezTo>
                  <a:pt x="337490" y="1112432"/>
                  <a:pt x="289523" y="1127324"/>
                  <a:pt x="241269" y="1141642"/>
                </a:cubicBezTo>
                <a:cubicBezTo>
                  <a:pt x="234253" y="1143647"/>
                  <a:pt x="227523" y="1146081"/>
                  <a:pt x="221366" y="1149947"/>
                </a:cubicBezTo>
                <a:cubicBezTo>
                  <a:pt x="216641" y="1152954"/>
                  <a:pt x="214637" y="1157106"/>
                  <a:pt x="215925" y="1162691"/>
                </a:cubicBezTo>
                <a:cubicBezTo>
                  <a:pt x="218073" y="1171711"/>
                  <a:pt x="228668" y="1178871"/>
                  <a:pt x="237832" y="1177295"/>
                </a:cubicBezTo>
                <a:cubicBezTo>
                  <a:pt x="252867" y="1174718"/>
                  <a:pt x="267186" y="1169564"/>
                  <a:pt x="281791" y="1165554"/>
                </a:cubicBezTo>
                <a:cubicBezTo>
                  <a:pt x="286229" y="1164266"/>
                  <a:pt x="290525" y="1162977"/>
                  <a:pt x="295250" y="1162691"/>
                </a:cubicBezTo>
                <a:cubicBezTo>
                  <a:pt x="297828" y="1162547"/>
                  <a:pt x="302410" y="1165841"/>
                  <a:pt x="301837" y="1159397"/>
                </a:cubicBezTo>
                <a:cubicBezTo>
                  <a:pt x="301837" y="1159111"/>
                  <a:pt x="303842" y="1158538"/>
                  <a:pt x="304987" y="1158252"/>
                </a:cubicBezTo>
                <a:cubicBezTo>
                  <a:pt x="308137" y="1157393"/>
                  <a:pt x="311287" y="1156963"/>
                  <a:pt x="314294" y="1155961"/>
                </a:cubicBezTo>
                <a:cubicBezTo>
                  <a:pt x="371855" y="1138062"/>
                  <a:pt x="428700" y="1118016"/>
                  <a:pt x="483254" y="1091813"/>
                </a:cubicBezTo>
                <a:cubicBezTo>
                  <a:pt x="552413" y="1058594"/>
                  <a:pt x="620713" y="1023943"/>
                  <a:pt x="686722" y="984710"/>
                </a:cubicBezTo>
                <a:cubicBezTo>
                  <a:pt x="697174" y="978410"/>
                  <a:pt x="708200" y="973112"/>
                  <a:pt x="718796" y="967098"/>
                </a:cubicBezTo>
                <a:cubicBezTo>
                  <a:pt x="756597" y="945334"/>
                  <a:pt x="790961" y="919560"/>
                  <a:pt x="817737" y="884766"/>
                </a:cubicBezTo>
                <a:cubicBezTo>
                  <a:pt x="844942" y="849399"/>
                  <a:pt x="860979" y="809879"/>
                  <a:pt x="862698" y="767639"/>
                </a:cubicBezTo>
                <a:cubicBezTo>
                  <a:pt x="862698" y="758618"/>
                  <a:pt x="862698" y="752175"/>
                  <a:pt x="860407" y="746161"/>
                </a:cubicBezTo>
                <a:cubicBezTo>
                  <a:pt x="857543" y="738859"/>
                  <a:pt x="853104" y="736282"/>
                  <a:pt x="845372" y="737713"/>
                </a:cubicBezTo>
                <a:close/>
                <a:moveTo>
                  <a:pt x="624436" y="693612"/>
                </a:moveTo>
                <a:cubicBezTo>
                  <a:pt x="623147" y="693612"/>
                  <a:pt x="621858" y="694042"/>
                  <a:pt x="618708" y="694614"/>
                </a:cubicBezTo>
                <a:cubicBezTo>
                  <a:pt x="620999" y="695760"/>
                  <a:pt x="621858" y="696332"/>
                  <a:pt x="622718" y="696619"/>
                </a:cubicBezTo>
                <a:cubicBezTo>
                  <a:pt x="637895" y="700914"/>
                  <a:pt x="653503" y="703492"/>
                  <a:pt x="669396" y="702633"/>
                </a:cubicBezTo>
                <a:cubicBezTo>
                  <a:pt x="673692" y="702346"/>
                  <a:pt x="677701" y="701774"/>
                  <a:pt x="680994" y="705496"/>
                </a:cubicBezTo>
                <a:cubicBezTo>
                  <a:pt x="681854" y="706355"/>
                  <a:pt x="682999" y="707214"/>
                  <a:pt x="684144" y="706212"/>
                </a:cubicBezTo>
                <a:cubicBezTo>
                  <a:pt x="685433" y="705210"/>
                  <a:pt x="684431" y="704065"/>
                  <a:pt x="684001" y="703062"/>
                </a:cubicBezTo>
                <a:cubicBezTo>
                  <a:pt x="681854" y="699053"/>
                  <a:pt x="677844" y="698050"/>
                  <a:pt x="673978" y="697335"/>
                </a:cubicBezTo>
                <a:cubicBezTo>
                  <a:pt x="657655" y="694184"/>
                  <a:pt x="641045" y="693325"/>
                  <a:pt x="624436" y="693612"/>
                </a:cubicBezTo>
                <a:close/>
                <a:moveTo>
                  <a:pt x="738269" y="679866"/>
                </a:moveTo>
                <a:cubicBezTo>
                  <a:pt x="733257" y="681011"/>
                  <a:pt x="729105" y="683732"/>
                  <a:pt x="725239" y="687025"/>
                </a:cubicBezTo>
                <a:cubicBezTo>
                  <a:pt x="721373" y="690318"/>
                  <a:pt x="720800" y="693612"/>
                  <a:pt x="723807" y="697908"/>
                </a:cubicBezTo>
                <a:cubicBezTo>
                  <a:pt x="729105" y="705496"/>
                  <a:pt x="733830" y="713371"/>
                  <a:pt x="737553" y="721820"/>
                </a:cubicBezTo>
                <a:cubicBezTo>
                  <a:pt x="755451" y="762771"/>
                  <a:pt x="756453" y="802004"/>
                  <a:pt x="728819" y="840235"/>
                </a:cubicBezTo>
                <a:cubicBezTo>
                  <a:pt x="707627" y="869588"/>
                  <a:pt x="682283" y="893930"/>
                  <a:pt x="653503" y="915264"/>
                </a:cubicBezTo>
                <a:cubicBezTo>
                  <a:pt x="613840" y="944475"/>
                  <a:pt x="570454" y="966955"/>
                  <a:pt x="526783" y="989292"/>
                </a:cubicBezTo>
                <a:cubicBezTo>
                  <a:pt x="434427" y="1036400"/>
                  <a:pt x="339495" y="1076493"/>
                  <a:pt x="237403" y="1097254"/>
                </a:cubicBezTo>
                <a:cubicBezTo>
                  <a:pt x="222798" y="1100261"/>
                  <a:pt x="222655" y="1100548"/>
                  <a:pt x="218503" y="1086086"/>
                </a:cubicBezTo>
                <a:cubicBezTo>
                  <a:pt x="210913" y="1060026"/>
                  <a:pt x="193445" y="1044562"/>
                  <a:pt x="167099" y="1038978"/>
                </a:cubicBezTo>
                <a:cubicBezTo>
                  <a:pt x="164807" y="1038405"/>
                  <a:pt x="162516" y="1037975"/>
                  <a:pt x="160226" y="1037402"/>
                </a:cubicBezTo>
                <a:cubicBezTo>
                  <a:pt x="170535" y="1036686"/>
                  <a:pt x="180701" y="1036830"/>
                  <a:pt x="190867" y="1037832"/>
                </a:cubicBezTo>
                <a:cubicBezTo>
                  <a:pt x="197168" y="1038548"/>
                  <a:pt x="198743" y="1036257"/>
                  <a:pt x="199315" y="1030243"/>
                </a:cubicBezTo>
                <a:cubicBezTo>
                  <a:pt x="201606" y="1005615"/>
                  <a:pt x="203754" y="980844"/>
                  <a:pt x="207620" y="956359"/>
                </a:cubicBezTo>
                <a:cubicBezTo>
                  <a:pt x="208336" y="951491"/>
                  <a:pt x="210484" y="948627"/>
                  <a:pt x="215066" y="946765"/>
                </a:cubicBezTo>
                <a:cubicBezTo>
                  <a:pt x="222941" y="943615"/>
                  <a:pt x="230530" y="940322"/>
                  <a:pt x="238262" y="936886"/>
                </a:cubicBezTo>
                <a:cubicBezTo>
                  <a:pt x="239551" y="936313"/>
                  <a:pt x="241555" y="935454"/>
                  <a:pt x="240983" y="933449"/>
                </a:cubicBezTo>
                <a:cubicBezTo>
                  <a:pt x="240410" y="931301"/>
                  <a:pt x="238262" y="931874"/>
                  <a:pt x="236830" y="932160"/>
                </a:cubicBezTo>
                <a:cubicBezTo>
                  <a:pt x="230673" y="933306"/>
                  <a:pt x="224516" y="934308"/>
                  <a:pt x="218645" y="936026"/>
                </a:cubicBezTo>
                <a:cubicBezTo>
                  <a:pt x="214207" y="937315"/>
                  <a:pt x="213205" y="936170"/>
                  <a:pt x="213491" y="931731"/>
                </a:cubicBezTo>
                <a:cubicBezTo>
                  <a:pt x="214637" y="909823"/>
                  <a:pt x="215352" y="887773"/>
                  <a:pt x="216498" y="865865"/>
                </a:cubicBezTo>
                <a:cubicBezTo>
                  <a:pt x="216927" y="857703"/>
                  <a:pt x="217214" y="849399"/>
                  <a:pt x="218932" y="841380"/>
                </a:cubicBezTo>
                <a:cubicBezTo>
                  <a:pt x="220507" y="834364"/>
                  <a:pt x="219218" y="832216"/>
                  <a:pt x="212345" y="830212"/>
                </a:cubicBezTo>
                <a:cubicBezTo>
                  <a:pt x="196022" y="825630"/>
                  <a:pt x="181560" y="835939"/>
                  <a:pt x="180272" y="853408"/>
                </a:cubicBezTo>
                <a:cubicBezTo>
                  <a:pt x="178696" y="873597"/>
                  <a:pt x="175546" y="893500"/>
                  <a:pt x="173256" y="913546"/>
                </a:cubicBezTo>
                <a:cubicBezTo>
                  <a:pt x="172539" y="920419"/>
                  <a:pt x="169390" y="926862"/>
                  <a:pt x="173828" y="934165"/>
                </a:cubicBezTo>
                <a:cubicBezTo>
                  <a:pt x="177122" y="939606"/>
                  <a:pt x="168960" y="957934"/>
                  <a:pt x="163662" y="962373"/>
                </a:cubicBezTo>
                <a:cubicBezTo>
                  <a:pt x="138318" y="983564"/>
                  <a:pt x="115408" y="1007333"/>
                  <a:pt x="98226" y="1035827"/>
                </a:cubicBezTo>
                <a:cubicBezTo>
                  <a:pt x="78036" y="1069190"/>
                  <a:pt x="65579" y="1105559"/>
                  <a:pt x="60281" y="1144219"/>
                </a:cubicBezTo>
                <a:cubicBezTo>
                  <a:pt x="54841" y="1182880"/>
                  <a:pt x="57704" y="1220824"/>
                  <a:pt x="73025" y="1257194"/>
                </a:cubicBezTo>
                <a:cubicBezTo>
                  <a:pt x="90207" y="1298002"/>
                  <a:pt x="130157" y="1336233"/>
                  <a:pt x="193302" y="1325064"/>
                </a:cubicBezTo>
                <a:cubicBezTo>
                  <a:pt x="224946" y="1319194"/>
                  <a:pt x="251149" y="1303586"/>
                  <a:pt x="274345" y="1282251"/>
                </a:cubicBezTo>
                <a:cubicBezTo>
                  <a:pt x="310285" y="1249175"/>
                  <a:pt x="333194" y="1207937"/>
                  <a:pt x="348372" y="1162118"/>
                </a:cubicBezTo>
                <a:cubicBezTo>
                  <a:pt x="348945" y="1160256"/>
                  <a:pt x="349375" y="1158252"/>
                  <a:pt x="349661" y="1156247"/>
                </a:cubicBezTo>
                <a:cubicBezTo>
                  <a:pt x="349804" y="1154815"/>
                  <a:pt x="349947" y="1153240"/>
                  <a:pt x="348372" y="1152524"/>
                </a:cubicBezTo>
                <a:cubicBezTo>
                  <a:pt x="347227" y="1151951"/>
                  <a:pt x="346082" y="1152668"/>
                  <a:pt x="345079" y="1153240"/>
                </a:cubicBezTo>
                <a:cubicBezTo>
                  <a:pt x="341213" y="1155531"/>
                  <a:pt x="338636" y="1159254"/>
                  <a:pt x="336202" y="1162834"/>
                </a:cubicBezTo>
                <a:cubicBezTo>
                  <a:pt x="328756" y="1173859"/>
                  <a:pt x="323315" y="1185887"/>
                  <a:pt x="317444" y="1197628"/>
                </a:cubicBezTo>
                <a:cubicBezTo>
                  <a:pt x="310285" y="1212090"/>
                  <a:pt x="302410" y="1226265"/>
                  <a:pt x="292959" y="1239439"/>
                </a:cubicBezTo>
                <a:cubicBezTo>
                  <a:pt x="290954" y="1242302"/>
                  <a:pt x="289380" y="1245596"/>
                  <a:pt x="285657" y="1246741"/>
                </a:cubicBezTo>
                <a:cubicBezTo>
                  <a:pt x="284798" y="1245166"/>
                  <a:pt x="285514" y="1244164"/>
                  <a:pt x="285943" y="1243018"/>
                </a:cubicBezTo>
                <a:cubicBezTo>
                  <a:pt x="288807" y="1236002"/>
                  <a:pt x="292959" y="1229702"/>
                  <a:pt x="297112" y="1223259"/>
                </a:cubicBezTo>
                <a:cubicBezTo>
                  <a:pt x="304987" y="1210944"/>
                  <a:pt x="311574" y="1198058"/>
                  <a:pt x="314437" y="1183452"/>
                </a:cubicBezTo>
                <a:cubicBezTo>
                  <a:pt x="316728" y="1171711"/>
                  <a:pt x="310714" y="1166413"/>
                  <a:pt x="299116" y="1169564"/>
                </a:cubicBezTo>
                <a:cubicBezTo>
                  <a:pt x="293532" y="1171138"/>
                  <a:pt x="288521" y="1174002"/>
                  <a:pt x="283366" y="1176723"/>
                </a:cubicBezTo>
                <a:cubicBezTo>
                  <a:pt x="260885" y="1188607"/>
                  <a:pt x="239551" y="1202639"/>
                  <a:pt x="217643" y="1215240"/>
                </a:cubicBezTo>
                <a:cubicBezTo>
                  <a:pt x="193445" y="1229129"/>
                  <a:pt x="168817" y="1242875"/>
                  <a:pt x="139893" y="1244737"/>
                </a:cubicBezTo>
                <a:cubicBezTo>
                  <a:pt x="137172" y="1244879"/>
                  <a:pt x="134452" y="1245882"/>
                  <a:pt x="132161" y="1247743"/>
                </a:cubicBezTo>
                <a:cubicBezTo>
                  <a:pt x="131016" y="1248603"/>
                  <a:pt x="129870" y="1249748"/>
                  <a:pt x="130157" y="1251180"/>
                </a:cubicBezTo>
                <a:cubicBezTo>
                  <a:pt x="130443" y="1252469"/>
                  <a:pt x="132018" y="1252612"/>
                  <a:pt x="133163" y="1252612"/>
                </a:cubicBezTo>
                <a:cubicBezTo>
                  <a:pt x="137745" y="1252755"/>
                  <a:pt x="137889" y="1255332"/>
                  <a:pt x="136743" y="1258769"/>
                </a:cubicBezTo>
                <a:cubicBezTo>
                  <a:pt x="135311" y="1262778"/>
                  <a:pt x="136457" y="1264639"/>
                  <a:pt x="140752" y="1266214"/>
                </a:cubicBezTo>
                <a:cubicBezTo>
                  <a:pt x="147339" y="1268649"/>
                  <a:pt x="152493" y="1273803"/>
                  <a:pt x="154784" y="1280247"/>
                </a:cubicBezTo>
                <a:cubicBezTo>
                  <a:pt x="156073" y="1283969"/>
                  <a:pt x="157648" y="1284685"/>
                  <a:pt x="160941" y="1285545"/>
                </a:cubicBezTo>
                <a:cubicBezTo>
                  <a:pt x="168530" y="1287549"/>
                  <a:pt x="175690" y="1290985"/>
                  <a:pt x="182992" y="1295568"/>
                </a:cubicBezTo>
                <a:cubicBezTo>
                  <a:pt x="172110" y="1296140"/>
                  <a:pt x="148484" y="1285545"/>
                  <a:pt x="144475" y="1276954"/>
                </a:cubicBezTo>
                <a:cubicBezTo>
                  <a:pt x="142470" y="1272515"/>
                  <a:pt x="139463" y="1270796"/>
                  <a:pt x="136170" y="1268076"/>
                </a:cubicBezTo>
                <a:cubicBezTo>
                  <a:pt x="129154" y="1262348"/>
                  <a:pt x="124715" y="1254330"/>
                  <a:pt x="120563" y="1246311"/>
                </a:cubicBezTo>
                <a:cubicBezTo>
                  <a:pt x="119131" y="1243448"/>
                  <a:pt x="118558" y="1241157"/>
                  <a:pt x="120993" y="1238150"/>
                </a:cubicBezTo>
                <a:cubicBezTo>
                  <a:pt x="123570" y="1234856"/>
                  <a:pt x="121995" y="1228127"/>
                  <a:pt x="118702" y="1227840"/>
                </a:cubicBezTo>
                <a:cubicBezTo>
                  <a:pt x="110397" y="1227268"/>
                  <a:pt x="109538" y="1221254"/>
                  <a:pt x="108535" y="1215383"/>
                </a:cubicBezTo>
                <a:cubicBezTo>
                  <a:pt x="107819" y="1211374"/>
                  <a:pt x="105672" y="1206649"/>
                  <a:pt x="109538" y="1203499"/>
                </a:cubicBezTo>
                <a:cubicBezTo>
                  <a:pt x="113260" y="1200348"/>
                  <a:pt x="117556" y="1203069"/>
                  <a:pt x="121422" y="1204358"/>
                </a:cubicBezTo>
                <a:cubicBezTo>
                  <a:pt x="128295" y="1206792"/>
                  <a:pt x="135025" y="1209370"/>
                  <a:pt x="142327" y="1209512"/>
                </a:cubicBezTo>
                <a:cubicBezTo>
                  <a:pt x="145620" y="1209656"/>
                  <a:pt x="149630" y="1207222"/>
                  <a:pt x="151778" y="1212090"/>
                </a:cubicBezTo>
                <a:cubicBezTo>
                  <a:pt x="152207" y="1213235"/>
                  <a:pt x="153066" y="1212376"/>
                  <a:pt x="153639" y="1211947"/>
                </a:cubicBezTo>
                <a:cubicBezTo>
                  <a:pt x="161371" y="1204931"/>
                  <a:pt x="171680" y="1201780"/>
                  <a:pt x="179842" y="1195337"/>
                </a:cubicBezTo>
                <a:cubicBezTo>
                  <a:pt x="182276" y="1193476"/>
                  <a:pt x="185283" y="1191901"/>
                  <a:pt x="186142" y="1187748"/>
                </a:cubicBezTo>
                <a:cubicBezTo>
                  <a:pt x="176835" y="1190182"/>
                  <a:pt x="167958" y="1192330"/>
                  <a:pt x="158794" y="1192903"/>
                </a:cubicBezTo>
                <a:cubicBezTo>
                  <a:pt x="140609" y="1194048"/>
                  <a:pt x="136457" y="1193619"/>
                  <a:pt x="132734" y="1189896"/>
                </a:cubicBezTo>
                <a:cubicBezTo>
                  <a:pt x="135741" y="1188607"/>
                  <a:pt x="138748" y="1189323"/>
                  <a:pt x="141611" y="1189323"/>
                </a:cubicBezTo>
                <a:cubicBezTo>
                  <a:pt x="147625" y="1189323"/>
                  <a:pt x="153639" y="1189610"/>
                  <a:pt x="159509" y="1188464"/>
                </a:cubicBezTo>
                <a:cubicBezTo>
                  <a:pt x="182992" y="1183739"/>
                  <a:pt x="199029" y="1169277"/>
                  <a:pt x="210627" y="1149231"/>
                </a:cubicBezTo>
                <a:cubicBezTo>
                  <a:pt x="213920" y="1143504"/>
                  <a:pt x="217500" y="1137776"/>
                  <a:pt x="209625" y="1131046"/>
                </a:cubicBezTo>
                <a:cubicBezTo>
                  <a:pt x="212489" y="1131476"/>
                  <a:pt x="213634" y="1131333"/>
                  <a:pt x="214350" y="1131905"/>
                </a:cubicBezTo>
                <a:cubicBezTo>
                  <a:pt x="220364" y="1136058"/>
                  <a:pt x="226521" y="1135628"/>
                  <a:pt x="233251" y="1134053"/>
                </a:cubicBezTo>
                <a:cubicBezTo>
                  <a:pt x="282077" y="1122455"/>
                  <a:pt x="329615" y="1106848"/>
                  <a:pt x="376580" y="1088949"/>
                </a:cubicBezTo>
                <a:cubicBezTo>
                  <a:pt x="458196" y="1057735"/>
                  <a:pt x="536662" y="1019504"/>
                  <a:pt x="614842" y="980557"/>
                </a:cubicBezTo>
                <a:cubicBezTo>
                  <a:pt x="643766" y="966239"/>
                  <a:pt x="671258" y="949629"/>
                  <a:pt x="696458" y="929440"/>
                </a:cubicBezTo>
                <a:cubicBezTo>
                  <a:pt x="728389" y="903809"/>
                  <a:pt x="756310" y="874743"/>
                  <a:pt x="774925" y="837657"/>
                </a:cubicBezTo>
                <a:cubicBezTo>
                  <a:pt x="786809" y="813888"/>
                  <a:pt x="792393" y="788831"/>
                  <a:pt x="787525" y="762198"/>
                </a:cubicBezTo>
                <a:cubicBezTo>
                  <a:pt x="782514" y="734993"/>
                  <a:pt x="773493" y="709362"/>
                  <a:pt x="757312" y="686596"/>
                </a:cubicBezTo>
                <a:cubicBezTo>
                  <a:pt x="752444" y="679866"/>
                  <a:pt x="746001" y="678004"/>
                  <a:pt x="738269" y="679866"/>
                </a:cubicBezTo>
                <a:close/>
                <a:moveTo>
                  <a:pt x="617992" y="676859"/>
                </a:moveTo>
                <a:cubicBezTo>
                  <a:pt x="621858" y="679723"/>
                  <a:pt x="625152" y="680439"/>
                  <a:pt x="628302" y="681441"/>
                </a:cubicBezTo>
                <a:cubicBezTo>
                  <a:pt x="643050" y="686166"/>
                  <a:pt x="658228" y="688600"/>
                  <a:pt x="673405" y="690748"/>
                </a:cubicBezTo>
                <a:cubicBezTo>
                  <a:pt x="677988" y="691464"/>
                  <a:pt x="682999" y="691894"/>
                  <a:pt x="685862" y="696762"/>
                </a:cubicBezTo>
                <a:cubicBezTo>
                  <a:pt x="686579" y="697908"/>
                  <a:pt x="688010" y="698480"/>
                  <a:pt x="689585" y="697764"/>
                </a:cubicBezTo>
                <a:cubicBezTo>
                  <a:pt x="691017" y="697048"/>
                  <a:pt x="691590" y="695760"/>
                  <a:pt x="691590" y="694328"/>
                </a:cubicBezTo>
                <a:cubicBezTo>
                  <a:pt x="691733" y="690318"/>
                  <a:pt x="689872" y="687455"/>
                  <a:pt x="686579" y="685450"/>
                </a:cubicBezTo>
                <a:cubicBezTo>
                  <a:pt x="682713" y="683159"/>
                  <a:pt x="678417" y="682443"/>
                  <a:pt x="673978" y="682300"/>
                </a:cubicBezTo>
                <a:cubicBezTo>
                  <a:pt x="661378" y="681871"/>
                  <a:pt x="648920" y="680439"/>
                  <a:pt x="636463" y="678291"/>
                </a:cubicBezTo>
                <a:cubicBezTo>
                  <a:pt x="630736" y="677432"/>
                  <a:pt x="625008" y="676000"/>
                  <a:pt x="617992" y="676859"/>
                </a:cubicBezTo>
                <a:close/>
                <a:moveTo>
                  <a:pt x="755022" y="662111"/>
                </a:moveTo>
                <a:cubicBezTo>
                  <a:pt x="744140" y="661538"/>
                  <a:pt x="733400" y="662111"/>
                  <a:pt x="723091" y="665833"/>
                </a:cubicBezTo>
                <a:cubicBezTo>
                  <a:pt x="715645" y="668554"/>
                  <a:pt x="710491" y="674138"/>
                  <a:pt x="707198" y="681298"/>
                </a:cubicBezTo>
                <a:cubicBezTo>
                  <a:pt x="705336" y="685593"/>
                  <a:pt x="707198" y="688457"/>
                  <a:pt x="711779" y="688600"/>
                </a:cubicBezTo>
                <a:cubicBezTo>
                  <a:pt x="714070" y="688600"/>
                  <a:pt x="716218" y="687884"/>
                  <a:pt x="717793" y="686309"/>
                </a:cubicBezTo>
                <a:cubicBezTo>
                  <a:pt x="725382" y="678863"/>
                  <a:pt x="735262" y="676143"/>
                  <a:pt x="744712" y="672993"/>
                </a:cubicBezTo>
                <a:cubicBezTo>
                  <a:pt x="748721" y="671704"/>
                  <a:pt x="752444" y="669986"/>
                  <a:pt x="756310" y="668268"/>
                </a:cubicBezTo>
                <a:cubicBezTo>
                  <a:pt x="757885" y="667552"/>
                  <a:pt x="760033" y="666550"/>
                  <a:pt x="759460" y="664402"/>
                </a:cubicBezTo>
                <a:cubicBezTo>
                  <a:pt x="759031" y="662397"/>
                  <a:pt x="756740" y="662254"/>
                  <a:pt x="755022" y="662111"/>
                </a:cubicBezTo>
                <a:close/>
                <a:moveTo>
                  <a:pt x="613697" y="657672"/>
                </a:moveTo>
                <a:cubicBezTo>
                  <a:pt x="617133" y="662111"/>
                  <a:pt x="620999" y="662970"/>
                  <a:pt x="624436" y="664259"/>
                </a:cubicBezTo>
                <a:cubicBezTo>
                  <a:pt x="637609" y="668840"/>
                  <a:pt x="651211" y="671991"/>
                  <a:pt x="665101" y="673995"/>
                </a:cubicBezTo>
                <a:cubicBezTo>
                  <a:pt x="669826" y="674568"/>
                  <a:pt x="674694" y="675857"/>
                  <a:pt x="679419" y="674568"/>
                </a:cubicBezTo>
                <a:cubicBezTo>
                  <a:pt x="683715" y="673423"/>
                  <a:pt x="686722" y="674425"/>
                  <a:pt x="689585" y="677575"/>
                </a:cubicBezTo>
                <a:cubicBezTo>
                  <a:pt x="690588" y="678721"/>
                  <a:pt x="691877" y="679723"/>
                  <a:pt x="693022" y="680582"/>
                </a:cubicBezTo>
                <a:cubicBezTo>
                  <a:pt x="694311" y="681441"/>
                  <a:pt x="695743" y="682587"/>
                  <a:pt x="697317" y="681154"/>
                </a:cubicBezTo>
                <a:cubicBezTo>
                  <a:pt x="698606" y="680152"/>
                  <a:pt x="697890" y="678577"/>
                  <a:pt x="697604" y="677289"/>
                </a:cubicBezTo>
                <a:cubicBezTo>
                  <a:pt x="696029" y="670988"/>
                  <a:pt x="689585" y="666550"/>
                  <a:pt x="680278" y="666120"/>
                </a:cubicBezTo>
                <a:cubicBezTo>
                  <a:pt x="665244" y="665404"/>
                  <a:pt x="650639" y="662827"/>
                  <a:pt x="635890" y="660249"/>
                </a:cubicBezTo>
                <a:cubicBezTo>
                  <a:pt x="629018" y="659104"/>
                  <a:pt x="622001" y="657672"/>
                  <a:pt x="613697" y="657672"/>
                </a:cubicBezTo>
                <a:close/>
                <a:moveTo>
                  <a:pt x="578043" y="653520"/>
                </a:moveTo>
                <a:cubicBezTo>
                  <a:pt x="575896" y="653376"/>
                  <a:pt x="575036" y="655381"/>
                  <a:pt x="574321" y="656956"/>
                </a:cubicBezTo>
                <a:cubicBezTo>
                  <a:pt x="572745" y="660106"/>
                  <a:pt x="572030" y="663686"/>
                  <a:pt x="572030" y="667266"/>
                </a:cubicBezTo>
                <a:lnTo>
                  <a:pt x="572091" y="667485"/>
                </a:lnTo>
                <a:lnTo>
                  <a:pt x="574176" y="658101"/>
                </a:lnTo>
                <a:cubicBezTo>
                  <a:pt x="575035" y="656383"/>
                  <a:pt x="575752" y="654521"/>
                  <a:pt x="577899" y="654665"/>
                </a:cubicBezTo>
                <a:cubicBezTo>
                  <a:pt x="580191" y="654665"/>
                  <a:pt x="580477" y="656813"/>
                  <a:pt x="580906" y="658531"/>
                </a:cubicBezTo>
                <a:cubicBezTo>
                  <a:pt x="581192" y="659103"/>
                  <a:pt x="581336" y="659676"/>
                  <a:pt x="581336" y="660249"/>
                </a:cubicBezTo>
                <a:cubicBezTo>
                  <a:pt x="581192" y="668697"/>
                  <a:pt x="584056" y="676142"/>
                  <a:pt x="589068" y="682872"/>
                </a:cubicBezTo>
                <a:lnTo>
                  <a:pt x="590099" y="687572"/>
                </a:lnTo>
                <a:lnTo>
                  <a:pt x="590500" y="687598"/>
                </a:lnTo>
                <a:cubicBezTo>
                  <a:pt x="592362" y="685450"/>
                  <a:pt x="590357" y="683302"/>
                  <a:pt x="589212" y="681727"/>
                </a:cubicBezTo>
                <a:cubicBezTo>
                  <a:pt x="584200" y="674997"/>
                  <a:pt x="581336" y="667552"/>
                  <a:pt x="581480" y="659104"/>
                </a:cubicBezTo>
                <a:cubicBezTo>
                  <a:pt x="581480" y="658531"/>
                  <a:pt x="581193" y="657958"/>
                  <a:pt x="581050" y="657386"/>
                </a:cubicBezTo>
                <a:cubicBezTo>
                  <a:pt x="580621" y="655668"/>
                  <a:pt x="580191" y="653663"/>
                  <a:pt x="578043" y="653520"/>
                </a:cubicBezTo>
                <a:close/>
                <a:moveTo>
                  <a:pt x="571457" y="649511"/>
                </a:moveTo>
                <a:cubicBezTo>
                  <a:pt x="565157" y="655954"/>
                  <a:pt x="561004" y="661968"/>
                  <a:pt x="559572" y="669700"/>
                </a:cubicBezTo>
                <a:lnTo>
                  <a:pt x="559632" y="670357"/>
                </a:lnTo>
                <a:lnTo>
                  <a:pt x="571314" y="650513"/>
                </a:lnTo>
                <a:cubicBezTo>
                  <a:pt x="570597" y="656956"/>
                  <a:pt x="570311" y="662254"/>
                  <a:pt x="569309" y="667409"/>
                </a:cubicBezTo>
                <a:cubicBezTo>
                  <a:pt x="568163" y="674568"/>
                  <a:pt x="569882" y="680581"/>
                  <a:pt x="575609" y="685593"/>
                </a:cubicBezTo>
                <a:cubicBezTo>
                  <a:pt x="576970" y="686739"/>
                  <a:pt x="578831" y="688099"/>
                  <a:pt x="580030" y="689620"/>
                </a:cubicBezTo>
                <a:lnTo>
                  <a:pt x="580394" y="693672"/>
                </a:lnTo>
                <a:lnTo>
                  <a:pt x="580621" y="693612"/>
                </a:lnTo>
                <a:cubicBezTo>
                  <a:pt x="583198" y="690032"/>
                  <a:pt x="578330" y="686882"/>
                  <a:pt x="575752" y="684591"/>
                </a:cubicBezTo>
                <a:cubicBezTo>
                  <a:pt x="570025" y="679580"/>
                  <a:pt x="568306" y="673566"/>
                  <a:pt x="569595" y="666550"/>
                </a:cubicBezTo>
                <a:cubicBezTo>
                  <a:pt x="570454" y="661252"/>
                  <a:pt x="570741" y="656097"/>
                  <a:pt x="571457" y="649511"/>
                </a:cubicBezTo>
                <a:close/>
                <a:moveTo>
                  <a:pt x="549728" y="614609"/>
                </a:moveTo>
                <a:cubicBezTo>
                  <a:pt x="547473" y="613284"/>
                  <a:pt x="543822" y="614215"/>
                  <a:pt x="538094" y="617007"/>
                </a:cubicBezTo>
                <a:cubicBezTo>
                  <a:pt x="536519" y="617723"/>
                  <a:pt x="534944" y="618725"/>
                  <a:pt x="533369" y="619584"/>
                </a:cubicBezTo>
                <a:cubicBezTo>
                  <a:pt x="524205" y="625169"/>
                  <a:pt x="516760" y="632757"/>
                  <a:pt x="508741" y="639630"/>
                </a:cubicBezTo>
                <a:cubicBezTo>
                  <a:pt x="506880" y="641349"/>
                  <a:pt x="507023" y="642924"/>
                  <a:pt x="507882" y="644928"/>
                </a:cubicBezTo>
                <a:cubicBezTo>
                  <a:pt x="509743" y="649367"/>
                  <a:pt x="511748" y="653663"/>
                  <a:pt x="513323" y="658245"/>
                </a:cubicBezTo>
                <a:cubicBezTo>
                  <a:pt x="515901" y="665547"/>
                  <a:pt x="514468" y="669270"/>
                  <a:pt x="507309" y="672993"/>
                </a:cubicBezTo>
                <a:cubicBezTo>
                  <a:pt x="502584" y="675570"/>
                  <a:pt x="497573" y="677718"/>
                  <a:pt x="492704" y="680009"/>
                </a:cubicBezTo>
                <a:cubicBezTo>
                  <a:pt x="487693" y="682443"/>
                  <a:pt x="482825" y="685020"/>
                  <a:pt x="478815" y="689173"/>
                </a:cubicBezTo>
                <a:cubicBezTo>
                  <a:pt x="473947" y="694184"/>
                  <a:pt x="474663" y="698767"/>
                  <a:pt x="480963" y="702060"/>
                </a:cubicBezTo>
                <a:cubicBezTo>
                  <a:pt x="483684" y="703492"/>
                  <a:pt x="486547" y="704494"/>
                  <a:pt x="489411" y="705067"/>
                </a:cubicBezTo>
                <a:cubicBezTo>
                  <a:pt x="495282" y="706212"/>
                  <a:pt x="501152" y="707214"/>
                  <a:pt x="507166" y="707787"/>
                </a:cubicBezTo>
                <a:cubicBezTo>
                  <a:pt x="511748" y="708217"/>
                  <a:pt x="513609" y="709505"/>
                  <a:pt x="513466" y="714660"/>
                </a:cubicBezTo>
                <a:cubicBezTo>
                  <a:pt x="513036" y="727404"/>
                  <a:pt x="513323" y="740290"/>
                  <a:pt x="513466" y="753034"/>
                </a:cubicBezTo>
                <a:cubicBezTo>
                  <a:pt x="513609" y="759477"/>
                  <a:pt x="514182" y="765778"/>
                  <a:pt x="514612" y="772221"/>
                </a:cubicBezTo>
                <a:cubicBezTo>
                  <a:pt x="514755" y="774369"/>
                  <a:pt x="515041" y="776803"/>
                  <a:pt x="518048" y="774798"/>
                </a:cubicBezTo>
                <a:cubicBezTo>
                  <a:pt x="524778" y="770359"/>
                  <a:pt x="531078" y="764919"/>
                  <a:pt x="532367" y="756471"/>
                </a:cubicBezTo>
                <a:cubicBezTo>
                  <a:pt x="533799" y="746447"/>
                  <a:pt x="537378" y="737141"/>
                  <a:pt x="541531" y="728120"/>
                </a:cubicBezTo>
                <a:cubicBezTo>
                  <a:pt x="546542" y="717237"/>
                  <a:pt x="549406" y="705783"/>
                  <a:pt x="550408" y="694042"/>
                </a:cubicBezTo>
                <a:cubicBezTo>
                  <a:pt x="551554" y="680295"/>
                  <a:pt x="552270" y="666550"/>
                  <a:pt x="552986" y="655095"/>
                </a:cubicBezTo>
                <a:cubicBezTo>
                  <a:pt x="552986" y="643783"/>
                  <a:pt x="553272" y="634762"/>
                  <a:pt x="552986" y="625741"/>
                </a:cubicBezTo>
                <a:cubicBezTo>
                  <a:pt x="552843" y="619513"/>
                  <a:pt x="551983" y="615933"/>
                  <a:pt x="549728" y="614609"/>
                </a:cubicBezTo>
                <a:close/>
                <a:moveTo>
                  <a:pt x="1224332" y="612944"/>
                </a:moveTo>
                <a:cubicBezTo>
                  <a:pt x="1228001" y="611315"/>
                  <a:pt x="1232476" y="611637"/>
                  <a:pt x="1236700" y="614572"/>
                </a:cubicBezTo>
                <a:cubicBezTo>
                  <a:pt x="1239850" y="616720"/>
                  <a:pt x="1241712" y="619870"/>
                  <a:pt x="1241998" y="623594"/>
                </a:cubicBezTo>
                <a:cubicBezTo>
                  <a:pt x="1243286" y="638056"/>
                  <a:pt x="1238275" y="650083"/>
                  <a:pt x="1227393" y="659247"/>
                </a:cubicBezTo>
                <a:cubicBezTo>
                  <a:pt x="1220090" y="665261"/>
                  <a:pt x="1212645" y="664402"/>
                  <a:pt x="1206201" y="657385"/>
                </a:cubicBezTo>
                <a:cubicBezTo>
                  <a:pt x="1200903" y="651658"/>
                  <a:pt x="1195606" y="645931"/>
                  <a:pt x="1188876" y="641921"/>
                </a:cubicBezTo>
                <a:cubicBezTo>
                  <a:pt x="1181573" y="637626"/>
                  <a:pt x="1178996" y="638198"/>
                  <a:pt x="1177564" y="646217"/>
                </a:cubicBezTo>
                <a:cubicBezTo>
                  <a:pt x="1172695" y="672277"/>
                  <a:pt x="1171263" y="698480"/>
                  <a:pt x="1180714" y="724111"/>
                </a:cubicBezTo>
                <a:cubicBezTo>
                  <a:pt x="1181287" y="725972"/>
                  <a:pt x="1181859" y="727833"/>
                  <a:pt x="1182432" y="729695"/>
                </a:cubicBezTo>
                <a:cubicBezTo>
                  <a:pt x="1182003" y="729981"/>
                  <a:pt x="1181573" y="730268"/>
                  <a:pt x="1181144" y="730554"/>
                </a:cubicBezTo>
                <a:cubicBezTo>
                  <a:pt x="1170118" y="717667"/>
                  <a:pt x="1162100" y="703348"/>
                  <a:pt x="1159236" y="686453"/>
                </a:cubicBezTo>
                <a:cubicBezTo>
                  <a:pt x="1155513" y="664974"/>
                  <a:pt x="1160525" y="644355"/>
                  <a:pt x="1166109" y="623880"/>
                </a:cubicBezTo>
                <a:cubicBezTo>
                  <a:pt x="1166825" y="621159"/>
                  <a:pt x="1168400" y="620730"/>
                  <a:pt x="1170404" y="622305"/>
                </a:cubicBezTo>
                <a:cubicBezTo>
                  <a:pt x="1173125" y="624309"/>
                  <a:pt x="1175559" y="626600"/>
                  <a:pt x="1178137" y="628892"/>
                </a:cubicBezTo>
                <a:cubicBezTo>
                  <a:pt x="1180141" y="630610"/>
                  <a:pt x="1181859" y="632471"/>
                  <a:pt x="1183864" y="634189"/>
                </a:cubicBezTo>
                <a:cubicBezTo>
                  <a:pt x="1197180" y="645358"/>
                  <a:pt x="1213217" y="640203"/>
                  <a:pt x="1216797" y="623021"/>
                </a:cubicBezTo>
                <a:cubicBezTo>
                  <a:pt x="1217799" y="618152"/>
                  <a:pt x="1220663" y="614573"/>
                  <a:pt x="1224332" y="612944"/>
                </a:cubicBezTo>
                <a:close/>
                <a:moveTo>
                  <a:pt x="445023" y="598966"/>
                </a:moveTo>
                <a:cubicBezTo>
                  <a:pt x="443878" y="599968"/>
                  <a:pt x="444450" y="601257"/>
                  <a:pt x="444880" y="602259"/>
                </a:cubicBezTo>
                <a:cubicBezTo>
                  <a:pt x="445739" y="604693"/>
                  <a:pt x="446742" y="607127"/>
                  <a:pt x="447887" y="609418"/>
                </a:cubicBezTo>
                <a:cubicBezTo>
                  <a:pt x="451896" y="618009"/>
                  <a:pt x="452612" y="626744"/>
                  <a:pt x="450321" y="635764"/>
                </a:cubicBezTo>
                <a:cubicBezTo>
                  <a:pt x="447171" y="647935"/>
                  <a:pt x="440727" y="658531"/>
                  <a:pt x="432995" y="668268"/>
                </a:cubicBezTo>
                <a:cubicBezTo>
                  <a:pt x="430132" y="671991"/>
                  <a:pt x="427411" y="676286"/>
                  <a:pt x="421970" y="676716"/>
                </a:cubicBezTo>
                <a:cubicBezTo>
                  <a:pt x="420395" y="676716"/>
                  <a:pt x="420825" y="677718"/>
                  <a:pt x="420825" y="678721"/>
                </a:cubicBezTo>
                <a:cubicBezTo>
                  <a:pt x="420825" y="686023"/>
                  <a:pt x="417532" y="692180"/>
                  <a:pt x="414525" y="698480"/>
                </a:cubicBezTo>
                <a:cubicBezTo>
                  <a:pt x="406649" y="714517"/>
                  <a:pt x="400206" y="730984"/>
                  <a:pt x="394479" y="747880"/>
                </a:cubicBezTo>
                <a:cubicBezTo>
                  <a:pt x="382594" y="782674"/>
                  <a:pt x="373430" y="818184"/>
                  <a:pt x="366128" y="854267"/>
                </a:cubicBezTo>
                <a:cubicBezTo>
                  <a:pt x="365411" y="858276"/>
                  <a:pt x="364266" y="862429"/>
                  <a:pt x="359541" y="863144"/>
                </a:cubicBezTo>
                <a:cubicBezTo>
                  <a:pt x="349661" y="864576"/>
                  <a:pt x="343075" y="871020"/>
                  <a:pt x="335342" y="878323"/>
                </a:cubicBezTo>
                <a:cubicBezTo>
                  <a:pt x="346368" y="878323"/>
                  <a:pt x="355961" y="878179"/>
                  <a:pt x="365411" y="878465"/>
                </a:cubicBezTo>
                <a:cubicBezTo>
                  <a:pt x="369134" y="878609"/>
                  <a:pt x="370423" y="877034"/>
                  <a:pt x="371426" y="873597"/>
                </a:cubicBezTo>
                <a:cubicBezTo>
                  <a:pt x="374003" y="864290"/>
                  <a:pt x="376723" y="855126"/>
                  <a:pt x="379873" y="846105"/>
                </a:cubicBezTo>
                <a:cubicBezTo>
                  <a:pt x="401494" y="785108"/>
                  <a:pt x="427697" y="725829"/>
                  <a:pt x="454044" y="666836"/>
                </a:cubicBezTo>
                <a:cubicBezTo>
                  <a:pt x="458483" y="656956"/>
                  <a:pt x="463065" y="647219"/>
                  <a:pt x="465785" y="636767"/>
                </a:cubicBezTo>
                <a:cubicBezTo>
                  <a:pt x="469651" y="621446"/>
                  <a:pt x="462778" y="606411"/>
                  <a:pt x="448889" y="599395"/>
                </a:cubicBezTo>
                <a:cubicBezTo>
                  <a:pt x="447601" y="598679"/>
                  <a:pt x="446312" y="597820"/>
                  <a:pt x="445023" y="598966"/>
                </a:cubicBezTo>
                <a:close/>
                <a:moveTo>
                  <a:pt x="1166539" y="597390"/>
                </a:moveTo>
                <a:cubicBezTo>
                  <a:pt x="1169403" y="596961"/>
                  <a:pt x="1170262" y="599252"/>
                  <a:pt x="1171551" y="600827"/>
                </a:cubicBezTo>
                <a:cubicBezTo>
                  <a:pt x="1176992" y="607413"/>
                  <a:pt x="1182146" y="614286"/>
                  <a:pt x="1188733" y="619870"/>
                </a:cubicBezTo>
                <a:cubicBezTo>
                  <a:pt x="1191024" y="621875"/>
                  <a:pt x="1193458" y="624739"/>
                  <a:pt x="1197038" y="623450"/>
                </a:cubicBezTo>
                <a:cubicBezTo>
                  <a:pt x="1200617" y="622161"/>
                  <a:pt x="1199901" y="618152"/>
                  <a:pt x="1200474" y="615145"/>
                </a:cubicBezTo>
                <a:cubicBezTo>
                  <a:pt x="1200904" y="613427"/>
                  <a:pt x="1200904" y="611566"/>
                  <a:pt x="1201190" y="608130"/>
                </a:cubicBezTo>
                <a:cubicBezTo>
                  <a:pt x="1204627" y="615145"/>
                  <a:pt x="1208493" y="620300"/>
                  <a:pt x="1203624" y="626314"/>
                </a:cubicBezTo>
                <a:cubicBezTo>
                  <a:pt x="1199042" y="632041"/>
                  <a:pt x="1193601" y="632757"/>
                  <a:pt x="1188017" y="628175"/>
                </a:cubicBezTo>
                <a:cubicBezTo>
                  <a:pt x="1183721" y="624739"/>
                  <a:pt x="1180428" y="620157"/>
                  <a:pt x="1177421" y="615432"/>
                </a:cubicBezTo>
                <a:cubicBezTo>
                  <a:pt x="1173842" y="609848"/>
                  <a:pt x="1170405" y="604263"/>
                  <a:pt x="1166969" y="598679"/>
                </a:cubicBezTo>
                <a:cubicBezTo>
                  <a:pt x="1166825" y="598393"/>
                  <a:pt x="1166825" y="597963"/>
                  <a:pt x="1166539" y="597390"/>
                </a:cubicBezTo>
                <a:close/>
                <a:moveTo>
                  <a:pt x="907944" y="595100"/>
                </a:moveTo>
                <a:cubicBezTo>
                  <a:pt x="900785" y="594527"/>
                  <a:pt x="899640" y="595386"/>
                  <a:pt x="899926" y="602402"/>
                </a:cubicBezTo>
                <a:cubicBezTo>
                  <a:pt x="900356" y="610993"/>
                  <a:pt x="898351" y="619012"/>
                  <a:pt x="894485" y="626600"/>
                </a:cubicBezTo>
                <a:cubicBezTo>
                  <a:pt x="887040" y="641206"/>
                  <a:pt x="879307" y="655668"/>
                  <a:pt x="871719" y="670129"/>
                </a:cubicBezTo>
                <a:cubicBezTo>
                  <a:pt x="868855" y="675570"/>
                  <a:pt x="865848" y="681011"/>
                  <a:pt x="864989" y="687312"/>
                </a:cubicBezTo>
                <a:cubicBezTo>
                  <a:pt x="864273" y="692466"/>
                  <a:pt x="866277" y="694042"/>
                  <a:pt x="871289" y="692323"/>
                </a:cubicBezTo>
                <a:cubicBezTo>
                  <a:pt x="879880" y="689603"/>
                  <a:pt x="885321" y="683016"/>
                  <a:pt x="890046" y="676143"/>
                </a:cubicBezTo>
                <a:cubicBezTo>
                  <a:pt x="895631" y="668125"/>
                  <a:pt x="900642" y="659676"/>
                  <a:pt x="905940" y="651515"/>
                </a:cubicBezTo>
                <a:cubicBezTo>
                  <a:pt x="907372" y="649367"/>
                  <a:pt x="908374" y="646933"/>
                  <a:pt x="911954" y="645501"/>
                </a:cubicBezTo>
                <a:cubicBezTo>
                  <a:pt x="911668" y="650226"/>
                  <a:pt x="910236" y="653949"/>
                  <a:pt x="908804" y="657672"/>
                </a:cubicBezTo>
                <a:cubicBezTo>
                  <a:pt x="907229" y="661824"/>
                  <a:pt x="905224" y="665833"/>
                  <a:pt x="904795" y="670272"/>
                </a:cubicBezTo>
                <a:cubicBezTo>
                  <a:pt x="904365" y="673995"/>
                  <a:pt x="903936" y="678004"/>
                  <a:pt x="907515" y="680725"/>
                </a:cubicBezTo>
                <a:cubicBezTo>
                  <a:pt x="910952" y="683446"/>
                  <a:pt x="914674" y="682014"/>
                  <a:pt x="918254" y="680439"/>
                </a:cubicBezTo>
                <a:cubicBezTo>
                  <a:pt x="928277" y="676000"/>
                  <a:pt x="933718" y="667695"/>
                  <a:pt x="936868" y="657529"/>
                </a:cubicBezTo>
                <a:cubicBezTo>
                  <a:pt x="941021" y="643926"/>
                  <a:pt x="941450" y="630037"/>
                  <a:pt x="940734" y="616005"/>
                </a:cubicBezTo>
                <a:cubicBezTo>
                  <a:pt x="940448" y="608989"/>
                  <a:pt x="937012" y="604407"/>
                  <a:pt x="930998" y="601400"/>
                </a:cubicBezTo>
                <a:cubicBezTo>
                  <a:pt x="923695" y="597820"/>
                  <a:pt x="915963" y="595815"/>
                  <a:pt x="907944" y="595100"/>
                </a:cubicBezTo>
                <a:close/>
                <a:moveTo>
                  <a:pt x="1304858" y="541118"/>
                </a:moveTo>
                <a:cubicBezTo>
                  <a:pt x="1312017" y="542693"/>
                  <a:pt x="1317171" y="547132"/>
                  <a:pt x="1321610" y="552573"/>
                </a:cubicBezTo>
                <a:cubicBezTo>
                  <a:pt x="1331776" y="565173"/>
                  <a:pt x="1336788" y="580065"/>
                  <a:pt x="1340081" y="595672"/>
                </a:cubicBezTo>
                <a:cubicBezTo>
                  <a:pt x="1345379" y="621016"/>
                  <a:pt x="1341799" y="645358"/>
                  <a:pt x="1332063" y="669413"/>
                </a:cubicBezTo>
                <a:cubicBezTo>
                  <a:pt x="1318747" y="702202"/>
                  <a:pt x="1299130" y="729551"/>
                  <a:pt x="1269204" y="748881"/>
                </a:cubicBezTo>
                <a:cubicBezTo>
                  <a:pt x="1250590" y="760766"/>
                  <a:pt x="1230687" y="767352"/>
                  <a:pt x="1208493" y="761768"/>
                </a:cubicBezTo>
                <a:cubicBezTo>
                  <a:pt x="1194890" y="758188"/>
                  <a:pt x="1183865" y="750456"/>
                  <a:pt x="1174701" y="739861"/>
                </a:cubicBezTo>
                <a:cubicBezTo>
                  <a:pt x="1176849" y="738285"/>
                  <a:pt x="1177851" y="740004"/>
                  <a:pt x="1178853" y="740863"/>
                </a:cubicBezTo>
                <a:cubicBezTo>
                  <a:pt x="1205486" y="762484"/>
                  <a:pt x="1235126" y="761195"/>
                  <a:pt x="1264622" y="742152"/>
                </a:cubicBezTo>
                <a:cubicBezTo>
                  <a:pt x="1298843" y="719814"/>
                  <a:pt x="1322613" y="688743"/>
                  <a:pt x="1331204" y="647648"/>
                </a:cubicBezTo>
                <a:cubicBezTo>
                  <a:pt x="1335356" y="627745"/>
                  <a:pt x="1335642" y="607556"/>
                  <a:pt x="1332636" y="587510"/>
                </a:cubicBezTo>
                <a:cubicBezTo>
                  <a:pt x="1329772" y="568323"/>
                  <a:pt x="1320751" y="552716"/>
                  <a:pt x="1304858" y="541118"/>
                </a:cubicBezTo>
                <a:close/>
                <a:moveTo>
                  <a:pt x="1255458" y="539114"/>
                </a:moveTo>
                <a:cubicBezTo>
                  <a:pt x="1265481" y="537252"/>
                  <a:pt x="1275218" y="538254"/>
                  <a:pt x="1280945" y="541691"/>
                </a:cubicBezTo>
                <a:cubicBezTo>
                  <a:pt x="1278511" y="544125"/>
                  <a:pt x="1275218" y="544412"/>
                  <a:pt x="1272211" y="545127"/>
                </a:cubicBezTo>
                <a:cubicBezTo>
                  <a:pt x="1249014" y="550855"/>
                  <a:pt x="1229827" y="563312"/>
                  <a:pt x="1213934" y="580924"/>
                </a:cubicBezTo>
                <a:cubicBezTo>
                  <a:pt x="1210927" y="584218"/>
                  <a:pt x="1207920" y="587224"/>
                  <a:pt x="1204913" y="590517"/>
                </a:cubicBezTo>
                <a:cubicBezTo>
                  <a:pt x="1203052" y="592522"/>
                  <a:pt x="1201906" y="592093"/>
                  <a:pt x="1200331" y="589945"/>
                </a:cubicBezTo>
                <a:cubicBezTo>
                  <a:pt x="1193029" y="579349"/>
                  <a:pt x="1193458" y="575196"/>
                  <a:pt x="1203052" y="566462"/>
                </a:cubicBezTo>
                <a:cubicBezTo>
                  <a:pt x="1218229" y="552716"/>
                  <a:pt x="1235125" y="542693"/>
                  <a:pt x="1255458" y="539114"/>
                </a:cubicBezTo>
                <a:close/>
                <a:moveTo>
                  <a:pt x="631881" y="528948"/>
                </a:moveTo>
                <a:cubicBezTo>
                  <a:pt x="610690" y="529807"/>
                  <a:pt x="592791" y="543552"/>
                  <a:pt x="585919" y="563599"/>
                </a:cubicBezTo>
                <a:cubicBezTo>
                  <a:pt x="582053" y="574624"/>
                  <a:pt x="581480" y="585936"/>
                  <a:pt x="581909" y="597390"/>
                </a:cubicBezTo>
                <a:cubicBezTo>
                  <a:pt x="582053" y="601543"/>
                  <a:pt x="583914" y="604693"/>
                  <a:pt x="586921" y="607271"/>
                </a:cubicBezTo>
                <a:cubicBezTo>
                  <a:pt x="593794" y="613141"/>
                  <a:pt x="598662" y="620300"/>
                  <a:pt x="601955" y="628605"/>
                </a:cubicBezTo>
                <a:cubicBezTo>
                  <a:pt x="605535" y="637340"/>
                  <a:pt x="611692" y="643210"/>
                  <a:pt x="620283" y="646647"/>
                </a:cubicBezTo>
                <a:cubicBezTo>
                  <a:pt x="649923" y="658817"/>
                  <a:pt x="679419" y="658961"/>
                  <a:pt x="708486" y="644928"/>
                </a:cubicBezTo>
                <a:cubicBezTo>
                  <a:pt x="716218" y="641206"/>
                  <a:pt x="724236" y="637196"/>
                  <a:pt x="732828" y="637340"/>
                </a:cubicBezTo>
                <a:cubicBezTo>
                  <a:pt x="747576" y="637483"/>
                  <a:pt x="759747" y="632901"/>
                  <a:pt x="770199" y="622019"/>
                </a:cubicBezTo>
                <a:cubicBezTo>
                  <a:pt x="772347" y="619728"/>
                  <a:pt x="773922" y="620300"/>
                  <a:pt x="776070" y="622305"/>
                </a:cubicBezTo>
                <a:cubicBezTo>
                  <a:pt x="780366" y="626171"/>
                  <a:pt x="784804" y="629894"/>
                  <a:pt x="789243" y="633617"/>
                </a:cubicBezTo>
                <a:cubicBezTo>
                  <a:pt x="792679" y="636481"/>
                  <a:pt x="796259" y="639058"/>
                  <a:pt x="800984" y="639058"/>
                </a:cubicBezTo>
                <a:cubicBezTo>
                  <a:pt x="812439" y="639058"/>
                  <a:pt x="823608" y="637053"/>
                  <a:pt x="834060" y="631898"/>
                </a:cubicBezTo>
                <a:cubicBezTo>
                  <a:pt x="842365" y="627746"/>
                  <a:pt x="846375" y="620873"/>
                  <a:pt x="846375" y="611566"/>
                </a:cubicBezTo>
                <a:cubicBezTo>
                  <a:pt x="846375" y="601543"/>
                  <a:pt x="843081" y="592236"/>
                  <a:pt x="839358" y="583215"/>
                </a:cubicBezTo>
                <a:cubicBezTo>
                  <a:pt x="835206" y="573049"/>
                  <a:pt x="830481" y="570615"/>
                  <a:pt x="819742" y="572619"/>
                </a:cubicBezTo>
                <a:cubicBezTo>
                  <a:pt x="816162" y="573335"/>
                  <a:pt x="812869" y="574624"/>
                  <a:pt x="809719" y="576485"/>
                </a:cubicBezTo>
                <a:cubicBezTo>
                  <a:pt x="797262" y="583645"/>
                  <a:pt x="790246" y="582499"/>
                  <a:pt x="780938" y="571617"/>
                </a:cubicBezTo>
                <a:cubicBezTo>
                  <a:pt x="776499" y="566462"/>
                  <a:pt x="772490" y="560878"/>
                  <a:pt x="767622" y="556153"/>
                </a:cubicBezTo>
                <a:cubicBezTo>
                  <a:pt x="762038" y="550855"/>
                  <a:pt x="755594" y="548850"/>
                  <a:pt x="747862" y="549853"/>
                </a:cubicBezTo>
                <a:cubicBezTo>
                  <a:pt x="733544" y="551714"/>
                  <a:pt x="721946" y="558730"/>
                  <a:pt x="711636" y="568324"/>
                </a:cubicBezTo>
                <a:cubicBezTo>
                  <a:pt x="706481" y="573049"/>
                  <a:pt x="701327" y="577774"/>
                  <a:pt x="696172" y="582499"/>
                </a:cubicBezTo>
                <a:cubicBezTo>
                  <a:pt x="693881" y="584504"/>
                  <a:pt x="691733" y="584647"/>
                  <a:pt x="689442" y="582356"/>
                </a:cubicBezTo>
                <a:cubicBezTo>
                  <a:pt x="684287" y="577488"/>
                  <a:pt x="680422" y="571760"/>
                  <a:pt x="675983" y="565603"/>
                </a:cubicBezTo>
                <a:cubicBezTo>
                  <a:pt x="681854" y="565031"/>
                  <a:pt x="686865" y="565173"/>
                  <a:pt x="691590" y="564028"/>
                </a:cubicBezTo>
                <a:cubicBezTo>
                  <a:pt x="697031" y="562883"/>
                  <a:pt x="702042" y="560019"/>
                  <a:pt x="702902" y="553862"/>
                </a:cubicBezTo>
                <a:cubicBezTo>
                  <a:pt x="703761" y="547848"/>
                  <a:pt x="698463" y="545557"/>
                  <a:pt x="694311" y="542837"/>
                </a:cubicBezTo>
                <a:cubicBezTo>
                  <a:pt x="693738" y="542550"/>
                  <a:pt x="693308" y="542264"/>
                  <a:pt x="692736" y="541978"/>
                </a:cubicBezTo>
                <a:cubicBezTo>
                  <a:pt x="673549" y="532956"/>
                  <a:pt x="653216" y="528088"/>
                  <a:pt x="631881" y="528948"/>
                </a:cubicBezTo>
                <a:close/>
                <a:moveTo>
                  <a:pt x="1140782" y="515255"/>
                </a:moveTo>
                <a:cubicBezTo>
                  <a:pt x="1147852" y="513053"/>
                  <a:pt x="1155728" y="513411"/>
                  <a:pt x="1160238" y="517778"/>
                </a:cubicBezTo>
                <a:cubicBezTo>
                  <a:pt x="1147781" y="515201"/>
                  <a:pt x="1138617" y="520069"/>
                  <a:pt x="1131028" y="529233"/>
                </a:cubicBezTo>
                <a:cubicBezTo>
                  <a:pt x="1130026" y="530522"/>
                  <a:pt x="1128594" y="532383"/>
                  <a:pt x="1126590" y="531381"/>
                </a:cubicBezTo>
                <a:cubicBezTo>
                  <a:pt x="1125301" y="530808"/>
                  <a:pt x="1125874" y="529376"/>
                  <a:pt x="1126160" y="528088"/>
                </a:cubicBezTo>
                <a:cubicBezTo>
                  <a:pt x="1127449" y="522217"/>
                  <a:pt x="1133713" y="517456"/>
                  <a:pt x="1140782" y="515255"/>
                </a:cubicBezTo>
                <a:close/>
                <a:moveTo>
                  <a:pt x="209000" y="509472"/>
                </a:moveTo>
                <a:lnTo>
                  <a:pt x="201320" y="520642"/>
                </a:lnTo>
                <a:cubicBezTo>
                  <a:pt x="203181" y="517349"/>
                  <a:pt x="205616" y="513483"/>
                  <a:pt x="208623" y="509903"/>
                </a:cubicBezTo>
                <a:close/>
                <a:moveTo>
                  <a:pt x="209195" y="509331"/>
                </a:moveTo>
                <a:cubicBezTo>
                  <a:pt x="206045" y="513054"/>
                  <a:pt x="203468" y="517206"/>
                  <a:pt x="201320" y="520643"/>
                </a:cubicBezTo>
                <a:cubicBezTo>
                  <a:pt x="203181" y="517349"/>
                  <a:pt x="205616" y="513483"/>
                  <a:pt x="208623" y="510047"/>
                </a:cubicBezTo>
                <a:cubicBezTo>
                  <a:pt x="208765" y="509760"/>
                  <a:pt x="209052" y="509617"/>
                  <a:pt x="209195" y="509331"/>
                </a:cubicBezTo>
                <a:close/>
                <a:moveTo>
                  <a:pt x="209625" y="508758"/>
                </a:moveTo>
                <a:lnTo>
                  <a:pt x="209000" y="509472"/>
                </a:lnTo>
                <a:lnTo>
                  <a:pt x="209196" y="509187"/>
                </a:lnTo>
                <a:cubicBezTo>
                  <a:pt x="209339" y="509044"/>
                  <a:pt x="209482" y="508901"/>
                  <a:pt x="209625" y="508758"/>
                </a:cubicBezTo>
                <a:close/>
                <a:moveTo>
                  <a:pt x="213634" y="506038"/>
                </a:moveTo>
                <a:lnTo>
                  <a:pt x="214588" y="507204"/>
                </a:lnTo>
                <a:lnTo>
                  <a:pt x="209625" y="507470"/>
                </a:lnTo>
                <a:cubicBezTo>
                  <a:pt x="210627" y="506467"/>
                  <a:pt x="211916" y="505608"/>
                  <a:pt x="213634" y="506038"/>
                </a:cubicBezTo>
                <a:close/>
                <a:moveTo>
                  <a:pt x="934864" y="486511"/>
                </a:moveTo>
                <a:cubicBezTo>
                  <a:pt x="928134" y="484810"/>
                  <a:pt x="920831" y="485347"/>
                  <a:pt x="914102" y="488426"/>
                </a:cubicBezTo>
                <a:cubicBezTo>
                  <a:pt x="910236" y="490287"/>
                  <a:pt x="909806" y="492721"/>
                  <a:pt x="912383" y="496014"/>
                </a:cubicBezTo>
                <a:cubicBezTo>
                  <a:pt x="914102" y="498162"/>
                  <a:pt x="916966" y="500310"/>
                  <a:pt x="916393" y="503031"/>
                </a:cubicBezTo>
                <a:cubicBezTo>
                  <a:pt x="915534" y="506897"/>
                  <a:pt x="917968" y="507183"/>
                  <a:pt x="920545" y="507899"/>
                </a:cubicBezTo>
                <a:cubicBezTo>
                  <a:pt x="909949" y="518925"/>
                  <a:pt x="902933" y="531668"/>
                  <a:pt x="895631" y="544268"/>
                </a:cubicBezTo>
                <a:cubicBezTo>
                  <a:pt x="877303" y="575913"/>
                  <a:pt x="859118" y="607700"/>
                  <a:pt x="841220" y="639487"/>
                </a:cubicBezTo>
                <a:cubicBezTo>
                  <a:pt x="824037" y="669986"/>
                  <a:pt x="807141" y="700485"/>
                  <a:pt x="791391" y="731699"/>
                </a:cubicBezTo>
                <a:cubicBezTo>
                  <a:pt x="789816" y="734850"/>
                  <a:pt x="787954" y="738000"/>
                  <a:pt x="789386" y="741866"/>
                </a:cubicBezTo>
                <a:cubicBezTo>
                  <a:pt x="789959" y="743584"/>
                  <a:pt x="790961" y="745159"/>
                  <a:pt x="792966" y="745446"/>
                </a:cubicBezTo>
                <a:cubicBezTo>
                  <a:pt x="794827" y="745732"/>
                  <a:pt x="795973" y="744586"/>
                  <a:pt x="796832" y="743154"/>
                </a:cubicBezTo>
                <a:cubicBezTo>
                  <a:pt x="799123" y="739431"/>
                  <a:pt x="801557" y="735852"/>
                  <a:pt x="803705" y="731986"/>
                </a:cubicBezTo>
                <a:cubicBezTo>
                  <a:pt x="827617" y="689030"/>
                  <a:pt x="852388" y="646647"/>
                  <a:pt x="877159" y="604264"/>
                </a:cubicBezTo>
                <a:cubicBezTo>
                  <a:pt x="892194" y="578347"/>
                  <a:pt x="907515" y="552573"/>
                  <a:pt x="920975" y="525797"/>
                </a:cubicBezTo>
                <a:cubicBezTo>
                  <a:pt x="923552" y="520643"/>
                  <a:pt x="927418" y="515917"/>
                  <a:pt x="926416" y="509617"/>
                </a:cubicBezTo>
                <a:cubicBezTo>
                  <a:pt x="926272" y="508615"/>
                  <a:pt x="926989" y="507613"/>
                  <a:pt x="928134" y="507470"/>
                </a:cubicBezTo>
                <a:cubicBezTo>
                  <a:pt x="929280" y="507326"/>
                  <a:pt x="929995" y="508185"/>
                  <a:pt x="930425" y="509044"/>
                </a:cubicBezTo>
                <a:cubicBezTo>
                  <a:pt x="930854" y="509904"/>
                  <a:pt x="931141" y="510906"/>
                  <a:pt x="931141" y="511908"/>
                </a:cubicBezTo>
                <a:cubicBezTo>
                  <a:pt x="931570" y="517636"/>
                  <a:pt x="934434" y="517206"/>
                  <a:pt x="937727" y="514342"/>
                </a:cubicBezTo>
                <a:cubicBezTo>
                  <a:pt x="942596" y="510190"/>
                  <a:pt x="947178" y="505751"/>
                  <a:pt x="951903" y="501456"/>
                </a:cubicBezTo>
                <a:cubicBezTo>
                  <a:pt x="953192" y="500310"/>
                  <a:pt x="953335" y="499594"/>
                  <a:pt x="952189" y="498019"/>
                </a:cubicBezTo>
                <a:cubicBezTo>
                  <a:pt x="947750" y="492149"/>
                  <a:pt x="941593" y="488211"/>
                  <a:pt x="934864" y="486511"/>
                </a:cubicBezTo>
                <a:close/>
                <a:moveTo>
                  <a:pt x="1072179" y="478832"/>
                </a:moveTo>
                <a:cubicBezTo>
                  <a:pt x="1068600" y="476541"/>
                  <a:pt x="1066022" y="481410"/>
                  <a:pt x="1063874" y="483987"/>
                </a:cubicBezTo>
                <a:cubicBezTo>
                  <a:pt x="1046978" y="504749"/>
                  <a:pt x="1031371" y="526513"/>
                  <a:pt x="1019773" y="550855"/>
                </a:cubicBezTo>
                <a:cubicBezTo>
                  <a:pt x="1003307" y="585363"/>
                  <a:pt x="993427" y="622019"/>
                  <a:pt x="983547" y="658674"/>
                </a:cubicBezTo>
                <a:cubicBezTo>
                  <a:pt x="979681" y="672993"/>
                  <a:pt x="975672" y="687168"/>
                  <a:pt x="974240" y="702203"/>
                </a:cubicBezTo>
                <a:cubicBezTo>
                  <a:pt x="974813" y="706355"/>
                  <a:pt x="974240" y="712656"/>
                  <a:pt x="978822" y="713229"/>
                </a:cubicBezTo>
                <a:cubicBezTo>
                  <a:pt x="982974" y="713801"/>
                  <a:pt x="982688" y="707358"/>
                  <a:pt x="984120" y="703778"/>
                </a:cubicBezTo>
                <a:cubicBezTo>
                  <a:pt x="984550" y="702489"/>
                  <a:pt x="984836" y="701201"/>
                  <a:pt x="985122" y="699769"/>
                </a:cubicBezTo>
                <a:cubicBezTo>
                  <a:pt x="988845" y="682300"/>
                  <a:pt x="993427" y="665118"/>
                  <a:pt x="997866" y="647935"/>
                </a:cubicBezTo>
                <a:cubicBezTo>
                  <a:pt x="1011898" y="593954"/>
                  <a:pt x="1033376" y="543266"/>
                  <a:pt x="1066165" y="497733"/>
                </a:cubicBezTo>
                <a:cubicBezTo>
                  <a:pt x="1068027" y="494869"/>
                  <a:pt x="1069888" y="492005"/>
                  <a:pt x="1071177" y="488855"/>
                </a:cubicBezTo>
                <a:cubicBezTo>
                  <a:pt x="1072466" y="485705"/>
                  <a:pt x="1076332" y="481410"/>
                  <a:pt x="1072179" y="478832"/>
                </a:cubicBezTo>
                <a:close/>
                <a:moveTo>
                  <a:pt x="1324294" y="408224"/>
                </a:moveTo>
                <a:cubicBezTo>
                  <a:pt x="1337181" y="409459"/>
                  <a:pt x="1349888" y="412609"/>
                  <a:pt x="1362274" y="417978"/>
                </a:cubicBezTo>
                <a:cubicBezTo>
                  <a:pt x="1370722" y="421558"/>
                  <a:pt x="1378311" y="426426"/>
                  <a:pt x="1384754" y="433299"/>
                </a:cubicBezTo>
                <a:cubicBezTo>
                  <a:pt x="1382464" y="434874"/>
                  <a:pt x="1381175" y="433586"/>
                  <a:pt x="1379743" y="433013"/>
                </a:cubicBezTo>
                <a:cubicBezTo>
                  <a:pt x="1339507" y="417692"/>
                  <a:pt x="1299272" y="416117"/>
                  <a:pt x="1259037" y="433013"/>
                </a:cubicBezTo>
                <a:cubicBezTo>
                  <a:pt x="1236700" y="442320"/>
                  <a:pt x="1215795" y="453775"/>
                  <a:pt x="1196894" y="469525"/>
                </a:cubicBezTo>
                <a:cubicBezTo>
                  <a:pt x="1184723" y="479691"/>
                  <a:pt x="1173698" y="491146"/>
                  <a:pt x="1161384" y="501313"/>
                </a:cubicBezTo>
                <a:cubicBezTo>
                  <a:pt x="1159952" y="502601"/>
                  <a:pt x="1158520" y="505751"/>
                  <a:pt x="1156229" y="504033"/>
                </a:cubicBezTo>
                <a:cubicBezTo>
                  <a:pt x="1153938" y="502172"/>
                  <a:pt x="1152507" y="499308"/>
                  <a:pt x="1153795" y="496158"/>
                </a:cubicBezTo>
                <a:cubicBezTo>
                  <a:pt x="1154941" y="493151"/>
                  <a:pt x="1156802" y="490430"/>
                  <a:pt x="1158807" y="487996"/>
                </a:cubicBezTo>
                <a:cubicBezTo>
                  <a:pt x="1172266" y="471816"/>
                  <a:pt x="1188590" y="459073"/>
                  <a:pt x="1205486" y="446902"/>
                </a:cubicBezTo>
                <a:cubicBezTo>
                  <a:pt x="1229684" y="429576"/>
                  <a:pt x="1255600" y="415114"/>
                  <a:pt x="1285240" y="409960"/>
                </a:cubicBezTo>
                <a:cubicBezTo>
                  <a:pt x="1298342" y="407669"/>
                  <a:pt x="1311407" y="406989"/>
                  <a:pt x="1324294" y="408224"/>
                </a:cubicBezTo>
                <a:close/>
                <a:moveTo>
                  <a:pt x="1020203" y="384902"/>
                </a:moveTo>
                <a:cubicBezTo>
                  <a:pt x="1018771" y="382897"/>
                  <a:pt x="1016766" y="384616"/>
                  <a:pt x="1015334" y="385331"/>
                </a:cubicBezTo>
                <a:cubicBezTo>
                  <a:pt x="1004023" y="391059"/>
                  <a:pt x="993570" y="398075"/>
                  <a:pt x="985122" y="407669"/>
                </a:cubicBezTo>
                <a:cubicBezTo>
                  <a:pt x="968083" y="427142"/>
                  <a:pt x="953621" y="448477"/>
                  <a:pt x="939302" y="469955"/>
                </a:cubicBezTo>
                <a:cubicBezTo>
                  <a:pt x="938300" y="471387"/>
                  <a:pt x="937584" y="472961"/>
                  <a:pt x="936868" y="474680"/>
                </a:cubicBezTo>
                <a:cubicBezTo>
                  <a:pt x="935007" y="479262"/>
                  <a:pt x="938157" y="483844"/>
                  <a:pt x="943598" y="483557"/>
                </a:cubicBezTo>
                <a:cubicBezTo>
                  <a:pt x="947464" y="482555"/>
                  <a:pt x="949326" y="478832"/>
                  <a:pt x="951616" y="475682"/>
                </a:cubicBezTo>
                <a:cubicBezTo>
                  <a:pt x="971520" y="447617"/>
                  <a:pt x="990849" y="419124"/>
                  <a:pt x="1014905" y="394495"/>
                </a:cubicBezTo>
                <a:cubicBezTo>
                  <a:pt x="1016480" y="392920"/>
                  <a:pt x="1017626" y="391059"/>
                  <a:pt x="1018914" y="389197"/>
                </a:cubicBezTo>
                <a:cubicBezTo>
                  <a:pt x="1019773" y="387909"/>
                  <a:pt x="1021205" y="386334"/>
                  <a:pt x="1020203" y="384902"/>
                </a:cubicBezTo>
                <a:close/>
                <a:moveTo>
                  <a:pt x="434571" y="316172"/>
                </a:moveTo>
                <a:cubicBezTo>
                  <a:pt x="434141" y="316602"/>
                  <a:pt x="433855" y="316888"/>
                  <a:pt x="433425" y="317318"/>
                </a:cubicBezTo>
                <a:cubicBezTo>
                  <a:pt x="434427" y="319036"/>
                  <a:pt x="435143" y="320897"/>
                  <a:pt x="436289" y="322473"/>
                </a:cubicBezTo>
                <a:cubicBezTo>
                  <a:pt x="447171" y="338366"/>
                  <a:pt x="459628" y="352828"/>
                  <a:pt x="474949" y="364999"/>
                </a:cubicBezTo>
                <a:cubicBezTo>
                  <a:pt x="485402" y="373304"/>
                  <a:pt x="497143" y="379174"/>
                  <a:pt x="510316" y="381752"/>
                </a:cubicBezTo>
                <a:cubicBezTo>
                  <a:pt x="538524" y="387336"/>
                  <a:pt x="567018" y="387766"/>
                  <a:pt x="595655" y="385618"/>
                </a:cubicBezTo>
                <a:cubicBezTo>
                  <a:pt x="604962" y="385045"/>
                  <a:pt x="612981" y="381465"/>
                  <a:pt x="620570" y="376167"/>
                </a:cubicBezTo>
                <a:cubicBezTo>
                  <a:pt x="629591" y="369867"/>
                  <a:pt x="637752" y="362565"/>
                  <a:pt x="646057" y="355262"/>
                </a:cubicBezTo>
                <a:cubicBezTo>
                  <a:pt x="659087" y="343807"/>
                  <a:pt x="672546" y="333355"/>
                  <a:pt x="689013" y="327198"/>
                </a:cubicBezTo>
                <a:cubicBezTo>
                  <a:pt x="691447" y="326339"/>
                  <a:pt x="696172" y="325480"/>
                  <a:pt x="695170" y="322186"/>
                </a:cubicBezTo>
                <a:cubicBezTo>
                  <a:pt x="694311" y="319609"/>
                  <a:pt x="689872" y="320611"/>
                  <a:pt x="686865" y="321184"/>
                </a:cubicBezTo>
                <a:cubicBezTo>
                  <a:pt x="672546" y="324191"/>
                  <a:pt x="660089" y="331207"/>
                  <a:pt x="648634" y="340228"/>
                </a:cubicBezTo>
                <a:cubicBezTo>
                  <a:pt x="629304" y="355549"/>
                  <a:pt x="607539" y="365429"/>
                  <a:pt x="583341" y="370154"/>
                </a:cubicBezTo>
                <a:cubicBezTo>
                  <a:pt x="575323" y="371729"/>
                  <a:pt x="567161" y="372731"/>
                  <a:pt x="559142" y="369581"/>
                </a:cubicBezTo>
                <a:cubicBezTo>
                  <a:pt x="551554" y="366574"/>
                  <a:pt x="550551" y="359844"/>
                  <a:pt x="556708" y="354690"/>
                </a:cubicBezTo>
                <a:cubicBezTo>
                  <a:pt x="559572" y="352255"/>
                  <a:pt x="563009" y="350537"/>
                  <a:pt x="566445" y="348962"/>
                </a:cubicBezTo>
                <a:cubicBezTo>
                  <a:pt x="577184" y="344237"/>
                  <a:pt x="588496" y="342089"/>
                  <a:pt x="600237" y="341946"/>
                </a:cubicBezTo>
                <a:cubicBezTo>
                  <a:pt x="607253" y="341803"/>
                  <a:pt x="614126" y="340800"/>
                  <a:pt x="620283" y="336934"/>
                </a:cubicBezTo>
                <a:cubicBezTo>
                  <a:pt x="622001" y="335932"/>
                  <a:pt x="623863" y="334357"/>
                  <a:pt x="623433" y="332209"/>
                </a:cubicBezTo>
                <a:cubicBezTo>
                  <a:pt x="622861" y="329775"/>
                  <a:pt x="620283" y="330061"/>
                  <a:pt x="618422" y="329918"/>
                </a:cubicBezTo>
                <a:cubicBezTo>
                  <a:pt x="608256" y="329489"/>
                  <a:pt x="598089" y="329918"/>
                  <a:pt x="587923" y="330491"/>
                </a:cubicBezTo>
                <a:cubicBezTo>
                  <a:pt x="553558" y="332496"/>
                  <a:pt x="519194" y="334214"/>
                  <a:pt x="484829" y="333641"/>
                </a:cubicBezTo>
                <a:cubicBezTo>
                  <a:pt x="474090" y="333498"/>
                  <a:pt x="463924" y="331207"/>
                  <a:pt x="454330" y="326052"/>
                </a:cubicBezTo>
                <a:cubicBezTo>
                  <a:pt x="447744" y="322473"/>
                  <a:pt x="441157" y="319465"/>
                  <a:pt x="434571" y="316172"/>
                </a:cubicBezTo>
                <a:close/>
                <a:moveTo>
                  <a:pt x="1015191" y="314311"/>
                </a:moveTo>
                <a:cubicBezTo>
                  <a:pt x="1016909" y="313882"/>
                  <a:pt x="1019057" y="313309"/>
                  <a:pt x="1020346" y="314741"/>
                </a:cubicBezTo>
                <a:cubicBezTo>
                  <a:pt x="1021634" y="316316"/>
                  <a:pt x="1019773" y="317604"/>
                  <a:pt x="1018914" y="318893"/>
                </a:cubicBezTo>
                <a:cubicBezTo>
                  <a:pt x="1016623" y="322473"/>
                  <a:pt x="1018055" y="325909"/>
                  <a:pt x="1019343" y="329203"/>
                </a:cubicBezTo>
                <a:cubicBezTo>
                  <a:pt x="1026359" y="346385"/>
                  <a:pt x="1035380" y="362708"/>
                  <a:pt x="1044974" y="378602"/>
                </a:cubicBezTo>
                <a:cubicBezTo>
                  <a:pt x="1049269" y="385761"/>
                  <a:pt x="1053851" y="392777"/>
                  <a:pt x="1058290" y="399936"/>
                </a:cubicBezTo>
                <a:cubicBezTo>
                  <a:pt x="1064447" y="409817"/>
                  <a:pt x="1064733" y="409959"/>
                  <a:pt x="1076904" y="405807"/>
                </a:cubicBezTo>
                <a:cubicBezTo>
                  <a:pt x="1072466" y="410676"/>
                  <a:pt x="1069029" y="414255"/>
                  <a:pt x="1065736" y="417978"/>
                </a:cubicBezTo>
                <a:cubicBezTo>
                  <a:pt x="1063731" y="420126"/>
                  <a:pt x="1062443" y="420412"/>
                  <a:pt x="1060867" y="417549"/>
                </a:cubicBezTo>
                <a:cubicBezTo>
                  <a:pt x="1045403" y="389341"/>
                  <a:pt x="1028507" y="361849"/>
                  <a:pt x="1015048" y="332639"/>
                </a:cubicBezTo>
                <a:cubicBezTo>
                  <a:pt x="1013329" y="328630"/>
                  <a:pt x="1011611" y="324620"/>
                  <a:pt x="1011325" y="320182"/>
                </a:cubicBezTo>
                <a:cubicBezTo>
                  <a:pt x="1011182" y="317175"/>
                  <a:pt x="1012041" y="315027"/>
                  <a:pt x="1015191" y="314311"/>
                </a:cubicBezTo>
                <a:close/>
                <a:moveTo>
                  <a:pt x="360273" y="304816"/>
                </a:moveTo>
                <a:lnTo>
                  <a:pt x="365991" y="320785"/>
                </a:lnTo>
                <a:lnTo>
                  <a:pt x="362870" y="316602"/>
                </a:lnTo>
                <a:close/>
                <a:moveTo>
                  <a:pt x="1023621" y="303948"/>
                </a:moveTo>
                <a:cubicBezTo>
                  <a:pt x="1018950" y="303214"/>
                  <a:pt x="1014118" y="304073"/>
                  <a:pt x="1010037" y="306579"/>
                </a:cubicBezTo>
                <a:cubicBezTo>
                  <a:pt x="1002018" y="311447"/>
                  <a:pt x="999870" y="319609"/>
                  <a:pt x="1003736" y="330348"/>
                </a:cubicBezTo>
                <a:cubicBezTo>
                  <a:pt x="1007173" y="339225"/>
                  <a:pt x="1011898" y="347674"/>
                  <a:pt x="1016623" y="355978"/>
                </a:cubicBezTo>
                <a:cubicBezTo>
                  <a:pt x="1032374" y="384043"/>
                  <a:pt x="1050988" y="410532"/>
                  <a:pt x="1062013" y="441460"/>
                </a:cubicBezTo>
                <a:cubicBezTo>
                  <a:pt x="1067025" y="455493"/>
                  <a:pt x="1076618" y="467950"/>
                  <a:pt x="1085066" y="480551"/>
                </a:cubicBezTo>
                <a:cubicBezTo>
                  <a:pt x="1096808" y="498162"/>
                  <a:pt x="1108119" y="516061"/>
                  <a:pt x="1117140" y="535248"/>
                </a:cubicBezTo>
                <a:cubicBezTo>
                  <a:pt x="1119717" y="540689"/>
                  <a:pt x="1120576" y="546703"/>
                  <a:pt x="1128165" y="547418"/>
                </a:cubicBezTo>
                <a:cubicBezTo>
                  <a:pt x="1129454" y="547562"/>
                  <a:pt x="1131029" y="549137"/>
                  <a:pt x="1131745" y="550425"/>
                </a:cubicBezTo>
                <a:cubicBezTo>
                  <a:pt x="1138045" y="561307"/>
                  <a:pt x="1144059" y="572333"/>
                  <a:pt x="1149214" y="583788"/>
                </a:cubicBezTo>
                <a:cubicBezTo>
                  <a:pt x="1149214" y="583931"/>
                  <a:pt x="1148927" y="584360"/>
                  <a:pt x="1148498" y="585219"/>
                </a:cubicBezTo>
                <a:cubicBezTo>
                  <a:pt x="1143343" y="576485"/>
                  <a:pt x="1138332" y="568180"/>
                  <a:pt x="1133177" y="559876"/>
                </a:cubicBezTo>
                <a:cubicBezTo>
                  <a:pt x="1125158" y="546703"/>
                  <a:pt x="1124586" y="546559"/>
                  <a:pt x="1116424" y="559876"/>
                </a:cubicBezTo>
                <a:cubicBezTo>
                  <a:pt x="1087930" y="606841"/>
                  <a:pt x="1070175" y="657099"/>
                  <a:pt x="1069459" y="712656"/>
                </a:cubicBezTo>
                <a:cubicBezTo>
                  <a:pt x="1069029" y="742725"/>
                  <a:pt x="1068027" y="773080"/>
                  <a:pt x="1075043" y="802720"/>
                </a:cubicBezTo>
                <a:cubicBezTo>
                  <a:pt x="1078050" y="815463"/>
                  <a:pt x="1082059" y="828064"/>
                  <a:pt x="1085639" y="840664"/>
                </a:cubicBezTo>
                <a:cubicBezTo>
                  <a:pt x="1085352" y="840950"/>
                  <a:pt x="1085066" y="841094"/>
                  <a:pt x="1084780" y="841237"/>
                </a:cubicBezTo>
                <a:cubicBezTo>
                  <a:pt x="1084350" y="840664"/>
                  <a:pt x="1083778" y="840091"/>
                  <a:pt x="1083491" y="839376"/>
                </a:cubicBezTo>
                <a:cubicBezTo>
                  <a:pt x="1072036" y="813029"/>
                  <a:pt x="1062300" y="786110"/>
                  <a:pt x="1060295" y="757330"/>
                </a:cubicBezTo>
                <a:cubicBezTo>
                  <a:pt x="1058434" y="729408"/>
                  <a:pt x="1057002" y="701344"/>
                  <a:pt x="1062013" y="673566"/>
                </a:cubicBezTo>
                <a:cubicBezTo>
                  <a:pt x="1066595" y="648222"/>
                  <a:pt x="1075329" y="623880"/>
                  <a:pt x="1085066" y="599968"/>
                </a:cubicBezTo>
                <a:cubicBezTo>
                  <a:pt x="1088216" y="591949"/>
                  <a:pt x="1091653" y="584074"/>
                  <a:pt x="1097667" y="577631"/>
                </a:cubicBezTo>
                <a:cubicBezTo>
                  <a:pt x="1099671" y="575626"/>
                  <a:pt x="1101246" y="572906"/>
                  <a:pt x="1100674" y="570042"/>
                </a:cubicBezTo>
                <a:cubicBezTo>
                  <a:pt x="1099814" y="565173"/>
                  <a:pt x="1101962" y="561594"/>
                  <a:pt x="1104683" y="558014"/>
                </a:cubicBezTo>
                <a:cubicBezTo>
                  <a:pt x="1116281" y="542693"/>
                  <a:pt x="1116281" y="540402"/>
                  <a:pt x="1106544" y="523793"/>
                </a:cubicBezTo>
                <a:cubicBezTo>
                  <a:pt x="1106258" y="523220"/>
                  <a:pt x="1105685" y="522504"/>
                  <a:pt x="1105399" y="521788"/>
                </a:cubicBezTo>
                <a:cubicBezTo>
                  <a:pt x="1103537" y="517493"/>
                  <a:pt x="1102106" y="517636"/>
                  <a:pt x="1099385" y="521502"/>
                </a:cubicBezTo>
                <a:cubicBezTo>
                  <a:pt x="1080914" y="547705"/>
                  <a:pt x="1068313" y="576915"/>
                  <a:pt x="1057574" y="606841"/>
                </a:cubicBezTo>
                <a:cubicBezTo>
                  <a:pt x="1036240" y="666406"/>
                  <a:pt x="1027505" y="727690"/>
                  <a:pt x="1042969" y="789547"/>
                </a:cubicBezTo>
                <a:cubicBezTo>
                  <a:pt x="1058863" y="853265"/>
                  <a:pt x="1095662" y="898798"/>
                  <a:pt x="1164964" y="909823"/>
                </a:cubicBezTo>
                <a:cubicBezTo>
                  <a:pt x="1173126" y="911112"/>
                  <a:pt x="1181144" y="912114"/>
                  <a:pt x="1189449" y="911255"/>
                </a:cubicBezTo>
                <a:cubicBezTo>
                  <a:pt x="1240567" y="905814"/>
                  <a:pt x="1284382" y="883763"/>
                  <a:pt x="1322326" y="850114"/>
                </a:cubicBezTo>
                <a:cubicBezTo>
                  <a:pt x="1406090" y="775657"/>
                  <a:pt x="1449046" y="681441"/>
                  <a:pt x="1454487" y="570185"/>
                </a:cubicBezTo>
                <a:cubicBezTo>
                  <a:pt x="1456778" y="523220"/>
                  <a:pt x="1445896" y="478975"/>
                  <a:pt x="1418118" y="439742"/>
                </a:cubicBezTo>
                <a:cubicBezTo>
                  <a:pt x="1384755" y="392634"/>
                  <a:pt x="1339079" y="375738"/>
                  <a:pt x="1283236" y="384472"/>
                </a:cubicBezTo>
                <a:cubicBezTo>
                  <a:pt x="1247869" y="390056"/>
                  <a:pt x="1216654" y="406380"/>
                  <a:pt x="1187731" y="426999"/>
                </a:cubicBezTo>
                <a:cubicBezTo>
                  <a:pt x="1172266" y="438024"/>
                  <a:pt x="1158664" y="451341"/>
                  <a:pt x="1144202" y="463654"/>
                </a:cubicBezTo>
                <a:cubicBezTo>
                  <a:pt x="1137902" y="468952"/>
                  <a:pt x="1137902" y="468809"/>
                  <a:pt x="1133606" y="461793"/>
                </a:cubicBezTo>
                <a:cubicBezTo>
                  <a:pt x="1122438" y="443322"/>
                  <a:pt x="1112701" y="423992"/>
                  <a:pt x="1099242" y="406953"/>
                </a:cubicBezTo>
                <a:cubicBezTo>
                  <a:pt x="1091653" y="397359"/>
                  <a:pt x="1083778" y="388052"/>
                  <a:pt x="1077477" y="377599"/>
                </a:cubicBezTo>
                <a:cubicBezTo>
                  <a:pt x="1066738" y="359558"/>
                  <a:pt x="1056142" y="341373"/>
                  <a:pt x="1045260" y="323475"/>
                </a:cubicBezTo>
                <a:cubicBezTo>
                  <a:pt x="1042683" y="319036"/>
                  <a:pt x="1039676" y="314740"/>
                  <a:pt x="1036240" y="310874"/>
                </a:cubicBezTo>
                <a:cubicBezTo>
                  <a:pt x="1032803" y="307009"/>
                  <a:pt x="1028293" y="304682"/>
                  <a:pt x="1023621" y="303948"/>
                </a:cubicBezTo>
                <a:close/>
                <a:moveTo>
                  <a:pt x="856183" y="291025"/>
                </a:moveTo>
                <a:cubicBezTo>
                  <a:pt x="844119" y="291938"/>
                  <a:pt x="832127" y="294050"/>
                  <a:pt x="820171" y="296842"/>
                </a:cubicBezTo>
                <a:cubicBezTo>
                  <a:pt x="768767" y="308870"/>
                  <a:pt x="722232" y="331923"/>
                  <a:pt x="677701" y="359558"/>
                </a:cubicBezTo>
                <a:cubicBezTo>
                  <a:pt x="614699" y="398934"/>
                  <a:pt x="563581" y="451770"/>
                  <a:pt x="512607" y="504892"/>
                </a:cubicBezTo>
                <a:cubicBezTo>
                  <a:pt x="503157" y="514772"/>
                  <a:pt x="500150" y="526370"/>
                  <a:pt x="502012" y="539686"/>
                </a:cubicBezTo>
                <a:cubicBezTo>
                  <a:pt x="505877" y="565746"/>
                  <a:pt x="500723" y="589372"/>
                  <a:pt x="482252" y="609132"/>
                </a:cubicBezTo>
                <a:cubicBezTo>
                  <a:pt x="479531" y="611996"/>
                  <a:pt x="477670" y="615575"/>
                  <a:pt x="475522" y="619012"/>
                </a:cubicBezTo>
                <a:cubicBezTo>
                  <a:pt x="474806" y="620157"/>
                  <a:pt x="473804" y="621589"/>
                  <a:pt x="475092" y="622878"/>
                </a:cubicBezTo>
                <a:cubicBezTo>
                  <a:pt x="476381" y="624166"/>
                  <a:pt x="477670" y="623164"/>
                  <a:pt x="478959" y="622734"/>
                </a:cubicBezTo>
                <a:cubicBezTo>
                  <a:pt x="484686" y="620444"/>
                  <a:pt x="489841" y="616864"/>
                  <a:pt x="494852" y="613284"/>
                </a:cubicBezTo>
                <a:cubicBezTo>
                  <a:pt x="524778" y="591949"/>
                  <a:pt x="553558" y="569040"/>
                  <a:pt x="582482" y="546273"/>
                </a:cubicBezTo>
                <a:cubicBezTo>
                  <a:pt x="608971" y="525511"/>
                  <a:pt x="636463" y="506467"/>
                  <a:pt x="666819" y="491719"/>
                </a:cubicBezTo>
                <a:cubicBezTo>
                  <a:pt x="728532" y="461936"/>
                  <a:pt x="794398" y="449765"/>
                  <a:pt x="861982" y="445040"/>
                </a:cubicBezTo>
                <a:cubicBezTo>
                  <a:pt x="886323" y="443322"/>
                  <a:pt x="910665" y="443036"/>
                  <a:pt x="935007" y="440458"/>
                </a:cubicBezTo>
                <a:cubicBezTo>
                  <a:pt x="950042" y="438883"/>
                  <a:pt x="958919" y="431008"/>
                  <a:pt x="963787" y="417262"/>
                </a:cubicBezTo>
                <a:cubicBezTo>
                  <a:pt x="967510" y="406523"/>
                  <a:pt x="968656" y="395498"/>
                  <a:pt x="968512" y="383470"/>
                </a:cubicBezTo>
                <a:cubicBezTo>
                  <a:pt x="968656" y="374879"/>
                  <a:pt x="968656" y="365429"/>
                  <a:pt x="964217" y="356694"/>
                </a:cubicBezTo>
                <a:cubicBezTo>
                  <a:pt x="955912" y="340371"/>
                  <a:pt x="945889" y="325336"/>
                  <a:pt x="932716" y="312450"/>
                </a:cubicBezTo>
                <a:cubicBezTo>
                  <a:pt x="921547" y="301424"/>
                  <a:pt x="908088" y="294981"/>
                  <a:pt x="892624" y="292403"/>
                </a:cubicBezTo>
                <a:cubicBezTo>
                  <a:pt x="880382" y="290399"/>
                  <a:pt x="868246" y="290112"/>
                  <a:pt x="856183" y="291025"/>
                </a:cubicBezTo>
                <a:close/>
                <a:moveTo>
                  <a:pt x="803417" y="270209"/>
                </a:moveTo>
                <a:cubicBezTo>
                  <a:pt x="803561" y="270066"/>
                  <a:pt x="804563" y="270639"/>
                  <a:pt x="804563" y="271068"/>
                </a:cubicBezTo>
                <a:cubicBezTo>
                  <a:pt x="804563" y="274075"/>
                  <a:pt x="802702" y="275794"/>
                  <a:pt x="800268" y="277512"/>
                </a:cubicBezTo>
                <a:cubicBezTo>
                  <a:pt x="799552" y="274075"/>
                  <a:pt x="801270" y="271927"/>
                  <a:pt x="803417" y="270209"/>
                </a:cubicBezTo>
                <a:close/>
                <a:moveTo>
                  <a:pt x="1129454" y="237993"/>
                </a:moveTo>
                <a:cubicBezTo>
                  <a:pt x="1131602" y="236991"/>
                  <a:pt x="1133320" y="238709"/>
                  <a:pt x="1134609" y="240141"/>
                </a:cubicBezTo>
                <a:cubicBezTo>
                  <a:pt x="1137043" y="243005"/>
                  <a:pt x="1139620" y="245868"/>
                  <a:pt x="1141625" y="249019"/>
                </a:cubicBezTo>
                <a:cubicBezTo>
                  <a:pt x="1153653" y="268206"/>
                  <a:pt x="1163246" y="288681"/>
                  <a:pt x="1173555" y="309443"/>
                </a:cubicBezTo>
                <a:cubicBezTo>
                  <a:pt x="1169403" y="309443"/>
                  <a:pt x="1167398" y="307725"/>
                  <a:pt x="1165823" y="305291"/>
                </a:cubicBezTo>
                <a:cubicBezTo>
                  <a:pt x="1157089" y="291974"/>
                  <a:pt x="1148498" y="278515"/>
                  <a:pt x="1143057" y="263337"/>
                </a:cubicBezTo>
                <a:cubicBezTo>
                  <a:pt x="1140766" y="257037"/>
                  <a:pt x="1137186" y="251023"/>
                  <a:pt x="1129741" y="249019"/>
                </a:cubicBezTo>
                <a:cubicBezTo>
                  <a:pt x="1127163" y="248446"/>
                  <a:pt x="1126161" y="246727"/>
                  <a:pt x="1126447" y="244150"/>
                </a:cubicBezTo>
                <a:cubicBezTo>
                  <a:pt x="1126734" y="241716"/>
                  <a:pt x="1127020" y="239139"/>
                  <a:pt x="1129454" y="237993"/>
                </a:cubicBezTo>
                <a:close/>
                <a:moveTo>
                  <a:pt x="364266" y="234126"/>
                </a:moveTo>
                <a:cubicBezTo>
                  <a:pt x="364982" y="235415"/>
                  <a:pt x="364409" y="236274"/>
                  <a:pt x="363980" y="237133"/>
                </a:cubicBezTo>
                <a:cubicBezTo>
                  <a:pt x="356964" y="252025"/>
                  <a:pt x="355532" y="267775"/>
                  <a:pt x="355675" y="283955"/>
                </a:cubicBezTo>
                <a:lnTo>
                  <a:pt x="360273" y="304816"/>
                </a:lnTo>
                <a:lnTo>
                  <a:pt x="348086" y="270782"/>
                </a:lnTo>
                <a:cubicBezTo>
                  <a:pt x="346654" y="265628"/>
                  <a:pt x="346511" y="260330"/>
                  <a:pt x="348945" y="255461"/>
                </a:cubicBezTo>
                <a:cubicBezTo>
                  <a:pt x="352954" y="247729"/>
                  <a:pt x="358109" y="240570"/>
                  <a:pt x="364266" y="234126"/>
                </a:cubicBezTo>
                <a:close/>
                <a:moveTo>
                  <a:pt x="837927" y="230690"/>
                </a:moveTo>
                <a:cubicBezTo>
                  <a:pt x="842509" y="234126"/>
                  <a:pt x="844513" y="237419"/>
                  <a:pt x="846375" y="241142"/>
                </a:cubicBezTo>
                <a:cubicBezTo>
                  <a:pt x="847091" y="242574"/>
                  <a:pt x="847950" y="244579"/>
                  <a:pt x="846375" y="245438"/>
                </a:cubicBezTo>
                <a:cubicBezTo>
                  <a:pt x="844513" y="246440"/>
                  <a:pt x="843511" y="244435"/>
                  <a:pt x="842939" y="243003"/>
                </a:cubicBezTo>
                <a:cubicBezTo>
                  <a:pt x="841363" y="239424"/>
                  <a:pt x="839932" y="235701"/>
                  <a:pt x="837927" y="230690"/>
                </a:cubicBezTo>
                <a:close/>
                <a:moveTo>
                  <a:pt x="955769" y="227254"/>
                </a:moveTo>
                <a:cubicBezTo>
                  <a:pt x="947464" y="228256"/>
                  <a:pt x="938014" y="230117"/>
                  <a:pt x="929852" y="236131"/>
                </a:cubicBezTo>
                <a:cubicBezTo>
                  <a:pt x="924984" y="239711"/>
                  <a:pt x="924697" y="243577"/>
                  <a:pt x="928420" y="247156"/>
                </a:cubicBezTo>
                <a:cubicBezTo>
                  <a:pt x="937298" y="255605"/>
                  <a:pt x="956485" y="255748"/>
                  <a:pt x="965219" y="247443"/>
                </a:cubicBezTo>
                <a:cubicBezTo>
                  <a:pt x="969229" y="243720"/>
                  <a:pt x="970517" y="239711"/>
                  <a:pt x="968512" y="234556"/>
                </a:cubicBezTo>
                <a:cubicBezTo>
                  <a:pt x="966365" y="229401"/>
                  <a:pt x="962642" y="227110"/>
                  <a:pt x="955769" y="227254"/>
                </a:cubicBezTo>
                <a:close/>
                <a:moveTo>
                  <a:pt x="950901" y="211360"/>
                </a:moveTo>
                <a:cubicBezTo>
                  <a:pt x="943312" y="212076"/>
                  <a:pt x="936152" y="214510"/>
                  <a:pt x="928850" y="216801"/>
                </a:cubicBezTo>
                <a:cubicBezTo>
                  <a:pt x="914245" y="221383"/>
                  <a:pt x="899783" y="227540"/>
                  <a:pt x="883889" y="225535"/>
                </a:cubicBezTo>
                <a:cubicBezTo>
                  <a:pt x="879451" y="225535"/>
                  <a:pt x="875155" y="225249"/>
                  <a:pt x="870716" y="225535"/>
                </a:cubicBezTo>
                <a:cubicBezTo>
                  <a:pt x="867852" y="225679"/>
                  <a:pt x="862841" y="224676"/>
                  <a:pt x="862841" y="227540"/>
                </a:cubicBezTo>
                <a:cubicBezTo>
                  <a:pt x="862841" y="231406"/>
                  <a:pt x="867852" y="231263"/>
                  <a:pt x="871146" y="231692"/>
                </a:cubicBezTo>
                <a:cubicBezTo>
                  <a:pt x="893196" y="233124"/>
                  <a:pt x="914961" y="231263"/>
                  <a:pt x="936439" y="225535"/>
                </a:cubicBezTo>
                <a:cubicBezTo>
                  <a:pt x="942596" y="223817"/>
                  <a:pt x="948610" y="221240"/>
                  <a:pt x="953478" y="216944"/>
                </a:cubicBezTo>
                <a:cubicBezTo>
                  <a:pt x="954623" y="215942"/>
                  <a:pt x="956199" y="214510"/>
                  <a:pt x="955626" y="212935"/>
                </a:cubicBezTo>
                <a:cubicBezTo>
                  <a:pt x="954910" y="210787"/>
                  <a:pt x="952619" y="211217"/>
                  <a:pt x="950901" y="211360"/>
                </a:cubicBezTo>
                <a:close/>
                <a:moveTo>
                  <a:pt x="1055713" y="210071"/>
                </a:moveTo>
                <a:cubicBezTo>
                  <a:pt x="1078766" y="217087"/>
                  <a:pt x="1096951" y="230547"/>
                  <a:pt x="1108978" y="251882"/>
                </a:cubicBezTo>
                <a:cubicBezTo>
                  <a:pt x="1111413" y="256177"/>
                  <a:pt x="1110553" y="261761"/>
                  <a:pt x="1115565" y="265055"/>
                </a:cubicBezTo>
                <a:cubicBezTo>
                  <a:pt x="1116997" y="266057"/>
                  <a:pt x="1115422" y="268778"/>
                  <a:pt x="1114419" y="270496"/>
                </a:cubicBezTo>
                <a:cubicBezTo>
                  <a:pt x="1110840" y="276510"/>
                  <a:pt x="1103394" y="278801"/>
                  <a:pt x="1094659" y="276366"/>
                </a:cubicBezTo>
                <a:cubicBezTo>
                  <a:pt x="1087500" y="274505"/>
                  <a:pt x="1080914" y="271069"/>
                  <a:pt x="1076045" y="265914"/>
                </a:cubicBezTo>
                <a:cubicBezTo>
                  <a:pt x="1070891" y="260473"/>
                  <a:pt x="1070461" y="252454"/>
                  <a:pt x="1070032" y="245152"/>
                </a:cubicBezTo>
                <a:cubicBezTo>
                  <a:pt x="1069888" y="242574"/>
                  <a:pt x="1072179" y="242861"/>
                  <a:pt x="1073325" y="244293"/>
                </a:cubicBezTo>
                <a:cubicBezTo>
                  <a:pt x="1075616" y="246870"/>
                  <a:pt x="1077620" y="249591"/>
                  <a:pt x="1079482" y="252454"/>
                </a:cubicBezTo>
                <a:cubicBezTo>
                  <a:pt x="1083062" y="257896"/>
                  <a:pt x="1087071" y="262764"/>
                  <a:pt x="1092798" y="265914"/>
                </a:cubicBezTo>
                <a:cubicBezTo>
                  <a:pt x="1094803" y="267059"/>
                  <a:pt x="1097237" y="268205"/>
                  <a:pt x="1099528" y="266487"/>
                </a:cubicBezTo>
                <a:cubicBezTo>
                  <a:pt x="1101676" y="264768"/>
                  <a:pt x="1100817" y="262477"/>
                  <a:pt x="1100387" y="260329"/>
                </a:cubicBezTo>
                <a:cubicBezTo>
                  <a:pt x="1098239" y="250450"/>
                  <a:pt x="1094087" y="241429"/>
                  <a:pt x="1088502" y="233124"/>
                </a:cubicBezTo>
                <a:cubicBezTo>
                  <a:pt x="1086784" y="230547"/>
                  <a:pt x="1084350" y="228828"/>
                  <a:pt x="1081487" y="227683"/>
                </a:cubicBezTo>
                <a:cubicBezTo>
                  <a:pt x="1073039" y="224103"/>
                  <a:pt x="1064590" y="220524"/>
                  <a:pt x="1056143" y="216944"/>
                </a:cubicBezTo>
                <a:cubicBezTo>
                  <a:pt x="1052277" y="215226"/>
                  <a:pt x="1048267" y="214080"/>
                  <a:pt x="1044974" y="210358"/>
                </a:cubicBezTo>
                <a:cubicBezTo>
                  <a:pt x="1048840" y="207494"/>
                  <a:pt x="1052420" y="209069"/>
                  <a:pt x="1055713" y="210071"/>
                </a:cubicBezTo>
                <a:close/>
                <a:moveTo>
                  <a:pt x="1078623" y="205060"/>
                </a:moveTo>
                <a:cubicBezTo>
                  <a:pt x="1080485" y="205060"/>
                  <a:pt x="1081917" y="206062"/>
                  <a:pt x="1082919" y="207637"/>
                </a:cubicBezTo>
                <a:cubicBezTo>
                  <a:pt x="1082776" y="209212"/>
                  <a:pt x="1081487" y="209356"/>
                  <a:pt x="1080342" y="209356"/>
                </a:cubicBezTo>
                <a:cubicBezTo>
                  <a:pt x="1078623" y="209499"/>
                  <a:pt x="1076476" y="209642"/>
                  <a:pt x="1076046" y="207494"/>
                </a:cubicBezTo>
                <a:cubicBezTo>
                  <a:pt x="1075617" y="205776"/>
                  <a:pt x="1077191" y="205060"/>
                  <a:pt x="1078623" y="205060"/>
                </a:cubicBezTo>
                <a:close/>
                <a:moveTo>
                  <a:pt x="508025" y="198044"/>
                </a:moveTo>
                <a:cubicBezTo>
                  <a:pt x="503443" y="201337"/>
                  <a:pt x="506880" y="207351"/>
                  <a:pt x="508168" y="211933"/>
                </a:cubicBezTo>
                <a:cubicBezTo>
                  <a:pt x="512894" y="228113"/>
                  <a:pt x="519337" y="243577"/>
                  <a:pt x="525494" y="259184"/>
                </a:cubicBezTo>
                <a:cubicBezTo>
                  <a:pt x="527069" y="263194"/>
                  <a:pt x="526353" y="265484"/>
                  <a:pt x="523203" y="268348"/>
                </a:cubicBezTo>
                <a:cubicBezTo>
                  <a:pt x="516760" y="274076"/>
                  <a:pt x="510030" y="279517"/>
                  <a:pt x="505018" y="286533"/>
                </a:cubicBezTo>
                <a:cubicBezTo>
                  <a:pt x="499577" y="294265"/>
                  <a:pt x="499577" y="300851"/>
                  <a:pt x="505591" y="307724"/>
                </a:cubicBezTo>
                <a:cubicBezTo>
                  <a:pt x="509171" y="311877"/>
                  <a:pt x="513466" y="315457"/>
                  <a:pt x="517619" y="319323"/>
                </a:cubicBezTo>
                <a:cubicBezTo>
                  <a:pt x="518764" y="320325"/>
                  <a:pt x="520196" y="321900"/>
                  <a:pt x="521771" y="321327"/>
                </a:cubicBezTo>
                <a:cubicBezTo>
                  <a:pt x="524062" y="320468"/>
                  <a:pt x="522773" y="318177"/>
                  <a:pt x="522773" y="316602"/>
                </a:cubicBezTo>
                <a:cubicBezTo>
                  <a:pt x="522773" y="304861"/>
                  <a:pt x="528214" y="297988"/>
                  <a:pt x="539956" y="296985"/>
                </a:cubicBezTo>
                <a:cubicBezTo>
                  <a:pt x="556852" y="295553"/>
                  <a:pt x="572889" y="290685"/>
                  <a:pt x="588925" y="285960"/>
                </a:cubicBezTo>
                <a:cubicBezTo>
                  <a:pt x="616417" y="277798"/>
                  <a:pt x="643622" y="268062"/>
                  <a:pt x="671687" y="261905"/>
                </a:cubicBezTo>
                <a:cubicBezTo>
                  <a:pt x="674980" y="261189"/>
                  <a:pt x="680565" y="258039"/>
                  <a:pt x="680422" y="265914"/>
                </a:cubicBezTo>
                <a:cubicBezTo>
                  <a:pt x="680422" y="266343"/>
                  <a:pt x="681281" y="266916"/>
                  <a:pt x="681710" y="267060"/>
                </a:cubicBezTo>
                <a:cubicBezTo>
                  <a:pt x="687867" y="268348"/>
                  <a:pt x="688440" y="273789"/>
                  <a:pt x="689729" y="278514"/>
                </a:cubicBezTo>
                <a:cubicBezTo>
                  <a:pt x="692736" y="289826"/>
                  <a:pt x="698749" y="299277"/>
                  <a:pt x="707198" y="307295"/>
                </a:cubicBezTo>
                <a:cubicBezTo>
                  <a:pt x="708343" y="308440"/>
                  <a:pt x="709918" y="310159"/>
                  <a:pt x="711779" y="308727"/>
                </a:cubicBezTo>
                <a:cubicBezTo>
                  <a:pt x="713354" y="307438"/>
                  <a:pt x="712209" y="305720"/>
                  <a:pt x="711493" y="304288"/>
                </a:cubicBezTo>
                <a:cubicBezTo>
                  <a:pt x="708629" y="298560"/>
                  <a:pt x="708200" y="292260"/>
                  <a:pt x="708343" y="286103"/>
                </a:cubicBezTo>
                <a:cubicBezTo>
                  <a:pt x="708629" y="277798"/>
                  <a:pt x="709345" y="269350"/>
                  <a:pt x="709918" y="261046"/>
                </a:cubicBezTo>
                <a:cubicBezTo>
                  <a:pt x="710634" y="253743"/>
                  <a:pt x="710634" y="253600"/>
                  <a:pt x="703474" y="254316"/>
                </a:cubicBezTo>
                <a:cubicBezTo>
                  <a:pt x="696745" y="255032"/>
                  <a:pt x="689872" y="255318"/>
                  <a:pt x="683142" y="255032"/>
                </a:cubicBezTo>
                <a:cubicBezTo>
                  <a:pt x="655507" y="253886"/>
                  <a:pt x="627729" y="252311"/>
                  <a:pt x="599951" y="251309"/>
                </a:cubicBezTo>
                <a:cubicBezTo>
                  <a:pt x="593364" y="251023"/>
                  <a:pt x="587923" y="249018"/>
                  <a:pt x="582768" y="245438"/>
                </a:cubicBezTo>
                <a:cubicBezTo>
                  <a:pt x="562150" y="230977"/>
                  <a:pt x="541387" y="216658"/>
                  <a:pt x="520626" y="202482"/>
                </a:cubicBezTo>
                <a:cubicBezTo>
                  <a:pt x="516903" y="199905"/>
                  <a:pt x="512321" y="195037"/>
                  <a:pt x="508025" y="198044"/>
                </a:cubicBezTo>
                <a:close/>
                <a:moveTo>
                  <a:pt x="1039963" y="193461"/>
                </a:moveTo>
                <a:cubicBezTo>
                  <a:pt x="1049842" y="195896"/>
                  <a:pt x="1059149" y="200048"/>
                  <a:pt x="1069459" y="200764"/>
                </a:cubicBezTo>
                <a:cubicBezTo>
                  <a:pt x="1070747" y="200907"/>
                  <a:pt x="1072608" y="201480"/>
                  <a:pt x="1072179" y="203198"/>
                </a:cubicBezTo>
                <a:cubicBezTo>
                  <a:pt x="1071749" y="204917"/>
                  <a:pt x="1069888" y="205060"/>
                  <a:pt x="1067597" y="205060"/>
                </a:cubicBezTo>
                <a:cubicBezTo>
                  <a:pt x="1063875" y="204917"/>
                  <a:pt x="1060295" y="202339"/>
                  <a:pt x="1056142" y="201909"/>
                </a:cubicBezTo>
                <a:cubicBezTo>
                  <a:pt x="1052276" y="201480"/>
                  <a:pt x="1047408" y="197614"/>
                  <a:pt x="1045260" y="204917"/>
                </a:cubicBezTo>
                <a:cubicBezTo>
                  <a:pt x="1044831" y="206635"/>
                  <a:pt x="1042253" y="206062"/>
                  <a:pt x="1040392" y="205489"/>
                </a:cubicBezTo>
                <a:cubicBezTo>
                  <a:pt x="1038101" y="204487"/>
                  <a:pt x="1036239" y="202912"/>
                  <a:pt x="1035094" y="200764"/>
                </a:cubicBezTo>
                <a:cubicBezTo>
                  <a:pt x="1034092" y="198759"/>
                  <a:pt x="1032087" y="196611"/>
                  <a:pt x="1033805" y="194177"/>
                </a:cubicBezTo>
                <a:cubicBezTo>
                  <a:pt x="1035380" y="192172"/>
                  <a:pt x="1037958" y="192889"/>
                  <a:pt x="1039963" y="193461"/>
                </a:cubicBezTo>
                <a:close/>
                <a:moveTo>
                  <a:pt x="975386" y="190025"/>
                </a:moveTo>
                <a:cubicBezTo>
                  <a:pt x="968369" y="191886"/>
                  <a:pt x="962069" y="195037"/>
                  <a:pt x="956485" y="199762"/>
                </a:cubicBezTo>
                <a:cubicBezTo>
                  <a:pt x="954623" y="201337"/>
                  <a:pt x="953335" y="203055"/>
                  <a:pt x="955053" y="205489"/>
                </a:cubicBezTo>
                <a:cubicBezTo>
                  <a:pt x="959348" y="211790"/>
                  <a:pt x="964790" y="216515"/>
                  <a:pt x="973667" y="216944"/>
                </a:cubicBezTo>
                <a:cubicBezTo>
                  <a:pt x="977820" y="216371"/>
                  <a:pt x="982831" y="215512"/>
                  <a:pt x="984263" y="209928"/>
                </a:cubicBezTo>
                <a:cubicBezTo>
                  <a:pt x="985981" y="203485"/>
                  <a:pt x="984120" y="197328"/>
                  <a:pt x="980683" y="191744"/>
                </a:cubicBezTo>
                <a:cubicBezTo>
                  <a:pt x="979538" y="189882"/>
                  <a:pt x="977533" y="189452"/>
                  <a:pt x="975386" y="190025"/>
                </a:cubicBezTo>
                <a:close/>
                <a:moveTo>
                  <a:pt x="490649" y="166825"/>
                </a:moveTo>
                <a:lnTo>
                  <a:pt x="490816" y="167112"/>
                </a:lnTo>
                <a:lnTo>
                  <a:pt x="490818" y="167078"/>
                </a:lnTo>
                <a:close/>
                <a:moveTo>
                  <a:pt x="489178" y="164692"/>
                </a:moveTo>
                <a:lnTo>
                  <a:pt x="490799" y="167469"/>
                </a:lnTo>
                <a:lnTo>
                  <a:pt x="490814" y="167146"/>
                </a:lnTo>
                <a:close/>
                <a:moveTo>
                  <a:pt x="667392" y="163106"/>
                </a:moveTo>
                <a:cubicBezTo>
                  <a:pt x="669396" y="163249"/>
                  <a:pt x="671544" y="164252"/>
                  <a:pt x="671544" y="166257"/>
                </a:cubicBezTo>
                <a:cubicBezTo>
                  <a:pt x="671544" y="168404"/>
                  <a:pt x="669253" y="167832"/>
                  <a:pt x="667821" y="168118"/>
                </a:cubicBezTo>
                <a:cubicBezTo>
                  <a:pt x="666246" y="167975"/>
                  <a:pt x="663955" y="168262"/>
                  <a:pt x="664098" y="165684"/>
                </a:cubicBezTo>
                <a:cubicBezTo>
                  <a:pt x="664098" y="163966"/>
                  <a:pt x="665674" y="162963"/>
                  <a:pt x="667392" y="163106"/>
                </a:cubicBezTo>
                <a:close/>
                <a:moveTo>
                  <a:pt x="565837" y="151947"/>
                </a:moveTo>
                <a:lnTo>
                  <a:pt x="565722" y="151979"/>
                </a:lnTo>
                <a:lnTo>
                  <a:pt x="565719" y="152145"/>
                </a:lnTo>
                <a:close/>
                <a:moveTo>
                  <a:pt x="479254" y="146919"/>
                </a:moveTo>
                <a:lnTo>
                  <a:pt x="479244" y="146926"/>
                </a:lnTo>
                <a:cubicBezTo>
                  <a:pt x="475378" y="150363"/>
                  <a:pt x="475378" y="151079"/>
                  <a:pt x="479674" y="153799"/>
                </a:cubicBezTo>
                <a:lnTo>
                  <a:pt x="485865" y="158865"/>
                </a:lnTo>
                <a:lnTo>
                  <a:pt x="485831" y="158954"/>
                </a:lnTo>
                <a:lnTo>
                  <a:pt x="486276" y="159717"/>
                </a:lnTo>
                <a:lnTo>
                  <a:pt x="486261" y="159673"/>
                </a:lnTo>
                <a:lnTo>
                  <a:pt x="485974" y="158954"/>
                </a:lnTo>
                <a:lnTo>
                  <a:pt x="485865" y="158865"/>
                </a:lnTo>
                <a:lnTo>
                  <a:pt x="485906" y="158754"/>
                </a:lnTo>
                <a:lnTo>
                  <a:pt x="479675" y="153655"/>
                </a:lnTo>
                <a:close/>
                <a:moveTo>
                  <a:pt x="600953" y="142631"/>
                </a:moveTo>
                <a:cubicBezTo>
                  <a:pt x="602385" y="143490"/>
                  <a:pt x="603817" y="144635"/>
                  <a:pt x="605249" y="145781"/>
                </a:cubicBezTo>
                <a:lnTo>
                  <a:pt x="611401" y="148155"/>
                </a:lnTo>
                <a:lnTo>
                  <a:pt x="611205" y="148024"/>
                </a:lnTo>
                <a:lnTo>
                  <a:pt x="615784" y="149791"/>
                </a:lnTo>
                <a:lnTo>
                  <a:pt x="615595" y="149773"/>
                </a:lnTo>
                <a:lnTo>
                  <a:pt x="623433" y="152797"/>
                </a:lnTo>
                <a:cubicBezTo>
                  <a:pt x="623290" y="152797"/>
                  <a:pt x="623290" y="152797"/>
                  <a:pt x="623147" y="152797"/>
                </a:cubicBezTo>
                <a:lnTo>
                  <a:pt x="614482" y="149666"/>
                </a:lnTo>
                <a:lnTo>
                  <a:pt x="613536" y="149575"/>
                </a:lnTo>
                <a:lnTo>
                  <a:pt x="612710" y="149026"/>
                </a:lnTo>
                <a:lnTo>
                  <a:pt x="606108" y="146640"/>
                </a:lnTo>
                <a:cubicBezTo>
                  <a:pt x="604246" y="145065"/>
                  <a:pt x="602528" y="143776"/>
                  <a:pt x="600953" y="142631"/>
                </a:cubicBezTo>
                <a:close/>
                <a:moveTo>
                  <a:pt x="589352" y="139944"/>
                </a:moveTo>
                <a:lnTo>
                  <a:pt x="590516" y="140210"/>
                </a:lnTo>
                <a:lnTo>
                  <a:pt x="592107" y="140926"/>
                </a:lnTo>
                <a:lnTo>
                  <a:pt x="588585" y="140120"/>
                </a:lnTo>
                <a:close/>
                <a:moveTo>
                  <a:pt x="679437" y="112794"/>
                </a:moveTo>
                <a:cubicBezTo>
                  <a:pt x="680994" y="113134"/>
                  <a:pt x="682211" y="114924"/>
                  <a:pt x="683714" y="118289"/>
                </a:cubicBezTo>
                <a:cubicBezTo>
                  <a:pt x="687008" y="125592"/>
                  <a:pt x="690301" y="132751"/>
                  <a:pt x="693308" y="140197"/>
                </a:cubicBezTo>
                <a:cubicBezTo>
                  <a:pt x="694740" y="143776"/>
                  <a:pt x="696888" y="149074"/>
                  <a:pt x="693022" y="151079"/>
                </a:cubicBezTo>
                <a:cubicBezTo>
                  <a:pt x="689442" y="152940"/>
                  <a:pt x="687867" y="147356"/>
                  <a:pt x="686006" y="144635"/>
                </a:cubicBezTo>
                <a:cubicBezTo>
                  <a:pt x="682140" y="138765"/>
                  <a:pt x="678846" y="132608"/>
                  <a:pt x="675267" y="126594"/>
                </a:cubicBezTo>
                <a:cubicBezTo>
                  <a:pt x="673119" y="122871"/>
                  <a:pt x="670971" y="122441"/>
                  <a:pt x="668107" y="126021"/>
                </a:cubicBezTo>
                <a:cubicBezTo>
                  <a:pt x="662523" y="133181"/>
                  <a:pt x="657225" y="140483"/>
                  <a:pt x="654218" y="149074"/>
                </a:cubicBezTo>
                <a:cubicBezTo>
                  <a:pt x="653216" y="151938"/>
                  <a:pt x="651641" y="152797"/>
                  <a:pt x="649206" y="153227"/>
                </a:cubicBezTo>
                <a:cubicBezTo>
                  <a:pt x="639470" y="154659"/>
                  <a:pt x="629590" y="154945"/>
                  <a:pt x="619854" y="154229"/>
                </a:cubicBezTo>
                <a:cubicBezTo>
                  <a:pt x="613410" y="153656"/>
                  <a:pt x="607969" y="150506"/>
                  <a:pt x="603530" y="146067"/>
                </a:cubicBezTo>
                <a:lnTo>
                  <a:pt x="592107" y="140926"/>
                </a:lnTo>
                <a:lnTo>
                  <a:pt x="600809" y="142917"/>
                </a:lnTo>
                <a:cubicBezTo>
                  <a:pt x="602528" y="144063"/>
                  <a:pt x="604103" y="145351"/>
                  <a:pt x="605965" y="146926"/>
                </a:cubicBezTo>
                <a:cubicBezTo>
                  <a:pt x="610976" y="151222"/>
                  <a:pt x="616560" y="153083"/>
                  <a:pt x="623004" y="153083"/>
                </a:cubicBezTo>
                <a:cubicBezTo>
                  <a:pt x="623147" y="153083"/>
                  <a:pt x="623147" y="153083"/>
                  <a:pt x="623290" y="153083"/>
                </a:cubicBezTo>
                <a:cubicBezTo>
                  <a:pt x="627729" y="153513"/>
                  <a:pt x="632167" y="153083"/>
                  <a:pt x="636463" y="152081"/>
                </a:cubicBezTo>
                <a:cubicBezTo>
                  <a:pt x="638611" y="151795"/>
                  <a:pt x="640615" y="151509"/>
                  <a:pt x="642620" y="151365"/>
                </a:cubicBezTo>
                <a:cubicBezTo>
                  <a:pt x="647202" y="150936"/>
                  <a:pt x="650209" y="148502"/>
                  <a:pt x="652786" y="144779"/>
                </a:cubicBezTo>
                <a:cubicBezTo>
                  <a:pt x="653789" y="143204"/>
                  <a:pt x="654934" y="141628"/>
                  <a:pt x="656080" y="140054"/>
                </a:cubicBezTo>
                <a:lnTo>
                  <a:pt x="656152" y="139954"/>
                </a:lnTo>
                <a:lnTo>
                  <a:pt x="656223" y="139910"/>
                </a:lnTo>
                <a:cubicBezTo>
                  <a:pt x="658800" y="136331"/>
                  <a:pt x="661234" y="132751"/>
                  <a:pt x="663812" y="129315"/>
                </a:cubicBezTo>
                <a:lnTo>
                  <a:pt x="666654" y="125360"/>
                </a:lnTo>
                <a:lnTo>
                  <a:pt x="672063" y="121439"/>
                </a:lnTo>
                <a:cubicBezTo>
                  <a:pt x="673835" y="121475"/>
                  <a:pt x="675625" y="122871"/>
                  <a:pt x="677701" y="125592"/>
                </a:cubicBezTo>
                <a:cubicBezTo>
                  <a:pt x="680851" y="129744"/>
                  <a:pt x="682999" y="134469"/>
                  <a:pt x="685719" y="138908"/>
                </a:cubicBezTo>
                <a:cubicBezTo>
                  <a:pt x="686721" y="140626"/>
                  <a:pt x="687438" y="142487"/>
                  <a:pt x="690874" y="144063"/>
                </a:cubicBezTo>
                <a:lnTo>
                  <a:pt x="690541" y="143301"/>
                </a:lnTo>
                <a:lnTo>
                  <a:pt x="685862" y="138622"/>
                </a:lnTo>
                <a:cubicBezTo>
                  <a:pt x="683142" y="134327"/>
                  <a:pt x="680994" y="129458"/>
                  <a:pt x="677844" y="125306"/>
                </a:cubicBezTo>
                <a:lnTo>
                  <a:pt x="672278" y="121189"/>
                </a:lnTo>
                <a:lnTo>
                  <a:pt x="666980" y="124906"/>
                </a:lnTo>
                <a:lnTo>
                  <a:pt x="666654" y="125360"/>
                </a:lnTo>
                <a:lnTo>
                  <a:pt x="666532" y="125448"/>
                </a:lnTo>
                <a:cubicBezTo>
                  <a:pt x="665530" y="126737"/>
                  <a:pt x="664671" y="128026"/>
                  <a:pt x="663668" y="129458"/>
                </a:cubicBezTo>
                <a:lnTo>
                  <a:pt x="656152" y="139954"/>
                </a:lnTo>
                <a:lnTo>
                  <a:pt x="656049" y="140016"/>
                </a:lnTo>
                <a:lnTo>
                  <a:pt x="652930" y="144492"/>
                </a:lnTo>
                <a:cubicBezTo>
                  <a:pt x="650209" y="148358"/>
                  <a:pt x="647202" y="150648"/>
                  <a:pt x="642907" y="150935"/>
                </a:cubicBezTo>
                <a:lnTo>
                  <a:pt x="637040" y="151617"/>
                </a:lnTo>
                <a:lnTo>
                  <a:pt x="636749" y="151795"/>
                </a:lnTo>
                <a:cubicBezTo>
                  <a:pt x="632454" y="152368"/>
                  <a:pt x="628015" y="152797"/>
                  <a:pt x="623576" y="152797"/>
                </a:cubicBezTo>
                <a:lnTo>
                  <a:pt x="615784" y="149791"/>
                </a:lnTo>
                <a:lnTo>
                  <a:pt x="627729" y="150936"/>
                </a:lnTo>
                <a:cubicBezTo>
                  <a:pt x="641045" y="148358"/>
                  <a:pt x="652643" y="143633"/>
                  <a:pt x="660375" y="131892"/>
                </a:cubicBezTo>
                <a:cubicBezTo>
                  <a:pt x="664241" y="126164"/>
                  <a:pt x="667964" y="120437"/>
                  <a:pt x="673119" y="115998"/>
                </a:cubicBezTo>
                <a:cubicBezTo>
                  <a:pt x="675983" y="113564"/>
                  <a:pt x="677880" y="112454"/>
                  <a:pt x="679437" y="112794"/>
                </a:cubicBezTo>
                <a:close/>
                <a:moveTo>
                  <a:pt x="653072" y="101679"/>
                </a:moveTo>
                <a:cubicBezTo>
                  <a:pt x="662666" y="102681"/>
                  <a:pt x="665100" y="108123"/>
                  <a:pt x="659516" y="116284"/>
                </a:cubicBezTo>
                <a:cubicBezTo>
                  <a:pt x="653789" y="124589"/>
                  <a:pt x="646343" y="131176"/>
                  <a:pt x="637465" y="136044"/>
                </a:cubicBezTo>
                <a:cubicBezTo>
                  <a:pt x="633886" y="137906"/>
                  <a:pt x="630019" y="138908"/>
                  <a:pt x="624722" y="138908"/>
                </a:cubicBezTo>
                <a:cubicBezTo>
                  <a:pt x="615558" y="137619"/>
                  <a:pt x="606680" y="133181"/>
                  <a:pt x="599664" y="125162"/>
                </a:cubicBezTo>
                <a:cubicBezTo>
                  <a:pt x="597087" y="122298"/>
                  <a:pt x="597373" y="119434"/>
                  <a:pt x="599807" y="116571"/>
                </a:cubicBezTo>
                <a:cubicBezTo>
                  <a:pt x="602241" y="113707"/>
                  <a:pt x="605248" y="111845"/>
                  <a:pt x="608398" y="110127"/>
                </a:cubicBezTo>
                <a:cubicBezTo>
                  <a:pt x="622431" y="102825"/>
                  <a:pt x="637465" y="100104"/>
                  <a:pt x="653072" y="101679"/>
                </a:cubicBezTo>
                <a:close/>
                <a:moveTo>
                  <a:pt x="625294" y="93231"/>
                </a:moveTo>
                <a:lnTo>
                  <a:pt x="625276" y="93235"/>
                </a:lnTo>
                <a:lnTo>
                  <a:pt x="594366" y="100963"/>
                </a:lnTo>
                <a:lnTo>
                  <a:pt x="592215" y="101561"/>
                </a:lnTo>
                <a:lnTo>
                  <a:pt x="539527" y="119720"/>
                </a:lnTo>
                <a:cubicBezTo>
                  <a:pt x="523347" y="125734"/>
                  <a:pt x="507310" y="131891"/>
                  <a:pt x="492561" y="140911"/>
                </a:cubicBezTo>
                <a:lnTo>
                  <a:pt x="490076" y="147665"/>
                </a:lnTo>
                <a:lnTo>
                  <a:pt x="492561" y="141056"/>
                </a:lnTo>
                <a:cubicBezTo>
                  <a:pt x="507309" y="132035"/>
                  <a:pt x="523346" y="125878"/>
                  <a:pt x="539526" y="119864"/>
                </a:cubicBezTo>
                <a:cubicBezTo>
                  <a:pt x="557710" y="113134"/>
                  <a:pt x="575752" y="106405"/>
                  <a:pt x="594366" y="100963"/>
                </a:cubicBezTo>
                <a:cubicBezTo>
                  <a:pt x="604676" y="98243"/>
                  <a:pt x="614985" y="95666"/>
                  <a:pt x="625294" y="93231"/>
                </a:cubicBezTo>
                <a:close/>
                <a:moveTo>
                  <a:pt x="631541" y="91102"/>
                </a:moveTo>
                <a:cubicBezTo>
                  <a:pt x="632812" y="91263"/>
                  <a:pt x="633886" y="91800"/>
                  <a:pt x="636034" y="92802"/>
                </a:cubicBezTo>
                <a:cubicBezTo>
                  <a:pt x="616130" y="96095"/>
                  <a:pt x="597803" y="102682"/>
                  <a:pt x="579332" y="108982"/>
                </a:cubicBezTo>
                <a:cubicBezTo>
                  <a:pt x="554131" y="117430"/>
                  <a:pt x="529073" y="126021"/>
                  <a:pt x="505018" y="137619"/>
                </a:cubicBezTo>
                <a:cubicBezTo>
                  <a:pt x="501581" y="139338"/>
                  <a:pt x="498145" y="141056"/>
                  <a:pt x="494995" y="143060"/>
                </a:cubicBezTo>
                <a:cubicBezTo>
                  <a:pt x="487835" y="147499"/>
                  <a:pt x="485831" y="153799"/>
                  <a:pt x="488695" y="161675"/>
                </a:cubicBezTo>
                <a:cubicBezTo>
                  <a:pt x="490270" y="166113"/>
                  <a:pt x="493992" y="166686"/>
                  <a:pt x="498002" y="166113"/>
                </a:cubicBezTo>
                <a:cubicBezTo>
                  <a:pt x="504732" y="165254"/>
                  <a:pt x="511175" y="163106"/>
                  <a:pt x="517618" y="160959"/>
                </a:cubicBezTo>
                <a:cubicBezTo>
                  <a:pt x="538094" y="154086"/>
                  <a:pt x="558427" y="147213"/>
                  <a:pt x="578329" y="138765"/>
                </a:cubicBezTo>
                <a:cubicBezTo>
                  <a:pt x="586778" y="135042"/>
                  <a:pt x="594796" y="135615"/>
                  <a:pt x="601812" y="141772"/>
                </a:cubicBezTo>
                <a:lnTo>
                  <a:pt x="611205" y="148024"/>
                </a:lnTo>
                <a:lnTo>
                  <a:pt x="605392" y="145781"/>
                </a:lnTo>
                <a:cubicBezTo>
                  <a:pt x="603960" y="144635"/>
                  <a:pt x="602528" y="143490"/>
                  <a:pt x="601096" y="142631"/>
                </a:cubicBezTo>
                <a:lnTo>
                  <a:pt x="590516" y="140210"/>
                </a:lnTo>
                <a:lnTo>
                  <a:pt x="589731" y="139857"/>
                </a:lnTo>
                <a:lnTo>
                  <a:pt x="589352" y="139944"/>
                </a:lnTo>
                <a:lnTo>
                  <a:pt x="584200" y="138765"/>
                </a:lnTo>
                <a:cubicBezTo>
                  <a:pt x="582195" y="139194"/>
                  <a:pt x="580191" y="139767"/>
                  <a:pt x="577900" y="140769"/>
                </a:cubicBezTo>
                <a:lnTo>
                  <a:pt x="575222" y="141993"/>
                </a:lnTo>
                <a:lnTo>
                  <a:pt x="571643" y="143821"/>
                </a:lnTo>
                <a:lnTo>
                  <a:pt x="570311" y="144635"/>
                </a:lnTo>
                <a:lnTo>
                  <a:pt x="570197" y="144683"/>
                </a:lnTo>
                <a:lnTo>
                  <a:pt x="570067" y="144901"/>
                </a:lnTo>
                <a:lnTo>
                  <a:pt x="570884" y="144492"/>
                </a:lnTo>
                <a:cubicBezTo>
                  <a:pt x="573318" y="143060"/>
                  <a:pt x="575466" y="141915"/>
                  <a:pt x="577614" y="141056"/>
                </a:cubicBezTo>
                <a:cubicBezTo>
                  <a:pt x="579904" y="140197"/>
                  <a:pt x="581909" y="139481"/>
                  <a:pt x="583914" y="139051"/>
                </a:cubicBezTo>
                <a:lnTo>
                  <a:pt x="588585" y="140120"/>
                </a:lnTo>
                <a:lnTo>
                  <a:pt x="575179" y="143204"/>
                </a:lnTo>
                <a:cubicBezTo>
                  <a:pt x="571599" y="144779"/>
                  <a:pt x="570168" y="147785"/>
                  <a:pt x="569022" y="151365"/>
                </a:cubicBezTo>
                <a:lnTo>
                  <a:pt x="565715" y="152330"/>
                </a:lnTo>
                <a:lnTo>
                  <a:pt x="565282" y="173666"/>
                </a:lnTo>
                <a:cubicBezTo>
                  <a:pt x="566553" y="180754"/>
                  <a:pt x="569238" y="187591"/>
                  <a:pt x="573318" y="194178"/>
                </a:cubicBezTo>
                <a:cubicBezTo>
                  <a:pt x="584200" y="211503"/>
                  <a:pt x="600237" y="222958"/>
                  <a:pt x="617849" y="232408"/>
                </a:cubicBezTo>
                <a:cubicBezTo>
                  <a:pt x="647202" y="248302"/>
                  <a:pt x="679133" y="251452"/>
                  <a:pt x="711923" y="250163"/>
                </a:cubicBezTo>
                <a:cubicBezTo>
                  <a:pt x="713784" y="250163"/>
                  <a:pt x="715789" y="249018"/>
                  <a:pt x="717793" y="250593"/>
                </a:cubicBezTo>
                <a:cubicBezTo>
                  <a:pt x="716648" y="254459"/>
                  <a:pt x="713641" y="257752"/>
                  <a:pt x="713068" y="262048"/>
                </a:cubicBezTo>
                <a:cubicBezTo>
                  <a:pt x="712209" y="268491"/>
                  <a:pt x="716504" y="273073"/>
                  <a:pt x="722805" y="271785"/>
                </a:cubicBezTo>
                <a:cubicBezTo>
                  <a:pt x="727959" y="270782"/>
                  <a:pt x="732828" y="269064"/>
                  <a:pt x="737553" y="266773"/>
                </a:cubicBezTo>
                <a:cubicBezTo>
                  <a:pt x="753304" y="259184"/>
                  <a:pt x="767622" y="249304"/>
                  <a:pt x="781225" y="238422"/>
                </a:cubicBezTo>
                <a:cubicBezTo>
                  <a:pt x="782943" y="237133"/>
                  <a:pt x="784804" y="235272"/>
                  <a:pt x="787095" y="236704"/>
                </a:cubicBezTo>
                <a:cubicBezTo>
                  <a:pt x="789100" y="237850"/>
                  <a:pt x="788814" y="240140"/>
                  <a:pt x="788670" y="242145"/>
                </a:cubicBezTo>
                <a:cubicBezTo>
                  <a:pt x="788241" y="250593"/>
                  <a:pt x="787095" y="258898"/>
                  <a:pt x="784518" y="266916"/>
                </a:cubicBezTo>
                <a:cubicBezTo>
                  <a:pt x="783086" y="271212"/>
                  <a:pt x="781654" y="275364"/>
                  <a:pt x="781654" y="279803"/>
                </a:cubicBezTo>
                <a:cubicBezTo>
                  <a:pt x="781654" y="286819"/>
                  <a:pt x="783659" y="288967"/>
                  <a:pt x="790818" y="289540"/>
                </a:cubicBezTo>
                <a:cubicBezTo>
                  <a:pt x="798550" y="290113"/>
                  <a:pt x="805996" y="288251"/>
                  <a:pt x="813299" y="286247"/>
                </a:cubicBezTo>
                <a:cubicBezTo>
                  <a:pt x="826758" y="282380"/>
                  <a:pt x="840217" y="278658"/>
                  <a:pt x="851816" y="270209"/>
                </a:cubicBezTo>
                <a:cubicBezTo>
                  <a:pt x="859261" y="264768"/>
                  <a:pt x="863843" y="257752"/>
                  <a:pt x="863127" y="247873"/>
                </a:cubicBezTo>
                <a:cubicBezTo>
                  <a:pt x="862698" y="241286"/>
                  <a:pt x="860407" y="235415"/>
                  <a:pt x="857830" y="229545"/>
                </a:cubicBezTo>
                <a:cubicBezTo>
                  <a:pt x="855825" y="224820"/>
                  <a:pt x="856684" y="223388"/>
                  <a:pt x="861838" y="223244"/>
                </a:cubicBezTo>
                <a:cubicBezTo>
                  <a:pt x="868139" y="223101"/>
                  <a:pt x="874582" y="223244"/>
                  <a:pt x="880883" y="223244"/>
                </a:cubicBezTo>
                <a:cubicBezTo>
                  <a:pt x="898781" y="223101"/>
                  <a:pt x="916106" y="219808"/>
                  <a:pt x="932716" y="213078"/>
                </a:cubicBezTo>
                <a:cubicBezTo>
                  <a:pt x="935866" y="211790"/>
                  <a:pt x="938873" y="209928"/>
                  <a:pt x="940305" y="206778"/>
                </a:cubicBezTo>
                <a:cubicBezTo>
                  <a:pt x="942739" y="201480"/>
                  <a:pt x="947035" y="198616"/>
                  <a:pt x="952046" y="196182"/>
                </a:cubicBezTo>
                <a:cubicBezTo>
                  <a:pt x="958919" y="192889"/>
                  <a:pt x="965935" y="190168"/>
                  <a:pt x="973238" y="188020"/>
                </a:cubicBezTo>
                <a:cubicBezTo>
                  <a:pt x="979824" y="186016"/>
                  <a:pt x="981542" y="187161"/>
                  <a:pt x="983977" y="193605"/>
                </a:cubicBezTo>
                <a:cubicBezTo>
                  <a:pt x="986411" y="200048"/>
                  <a:pt x="986554" y="206921"/>
                  <a:pt x="990134" y="212935"/>
                </a:cubicBezTo>
                <a:cubicBezTo>
                  <a:pt x="1000873" y="230833"/>
                  <a:pt x="1015621" y="244722"/>
                  <a:pt x="1031228" y="257896"/>
                </a:cubicBezTo>
                <a:cubicBezTo>
                  <a:pt x="1051990" y="275507"/>
                  <a:pt x="1074756" y="290399"/>
                  <a:pt x="1098669" y="303429"/>
                </a:cubicBezTo>
                <a:cubicBezTo>
                  <a:pt x="1122581" y="316459"/>
                  <a:pt x="1147209" y="327914"/>
                  <a:pt x="1174271" y="333212"/>
                </a:cubicBezTo>
                <a:cubicBezTo>
                  <a:pt x="1183149" y="335073"/>
                  <a:pt x="1191883" y="336505"/>
                  <a:pt x="1200904" y="334071"/>
                </a:cubicBezTo>
                <a:cubicBezTo>
                  <a:pt x="1198470" y="334644"/>
                  <a:pt x="1196322" y="336075"/>
                  <a:pt x="1194317" y="337793"/>
                </a:cubicBezTo>
                <a:cubicBezTo>
                  <a:pt x="1174987" y="353258"/>
                  <a:pt x="1157375" y="370869"/>
                  <a:pt x="1140050" y="388482"/>
                </a:cubicBezTo>
                <a:cubicBezTo>
                  <a:pt x="1137902" y="390629"/>
                  <a:pt x="1136184" y="393063"/>
                  <a:pt x="1134322" y="395498"/>
                </a:cubicBezTo>
                <a:cubicBezTo>
                  <a:pt x="1132604" y="397932"/>
                  <a:pt x="1131316" y="400366"/>
                  <a:pt x="1133177" y="403230"/>
                </a:cubicBezTo>
                <a:cubicBezTo>
                  <a:pt x="1135324" y="406237"/>
                  <a:pt x="1138332" y="405950"/>
                  <a:pt x="1141338" y="405091"/>
                </a:cubicBezTo>
                <a:cubicBezTo>
                  <a:pt x="1146493" y="403516"/>
                  <a:pt x="1151218" y="400796"/>
                  <a:pt x="1155657" y="397789"/>
                </a:cubicBezTo>
                <a:cubicBezTo>
                  <a:pt x="1176562" y="383756"/>
                  <a:pt x="1195177" y="366574"/>
                  <a:pt x="1215795" y="352112"/>
                </a:cubicBezTo>
                <a:cubicBezTo>
                  <a:pt x="1247440" y="329918"/>
                  <a:pt x="1281231" y="312736"/>
                  <a:pt x="1319892" y="307152"/>
                </a:cubicBezTo>
                <a:cubicBezTo>
                  <a:pt x="1331919" y="305434"/>
                  <a:pt x="1343088" y="301854"/>
                  <a:pt x="1354256" y="297129"/>
                </a:cubicBezTo>
                <a:cubicBezTo>
                  <a:pt x="1364423" y="292833"/>
                  <a:pt x="1375734" y="291115"/>
                  <a:pt x="1386187" y="296699"/>
                </a:cubicBezTo>
                <a:cubicBezTo>
                  <a:pt x="1398501" y="303429"/>
                  <a:pt x="1408238" y="313166"/>
                  <a:pt x="1413392" y="326625"/>
                </a:cubicBezTo>
                <a:cubicBezTo>
                  <a:pt x="1415397" y="331636"/>
                  <a:pt x="1418833" y="334787"/>
                  <a:pt x="1423416" y="337078"/>
                </a:cubicBezTo>
                <a:cubicBezTo>
                  <a:pt x="1430002" y="340371"/>
                  <a:pt x="1436875" y="343235"/>
                  <a:pt x="1443032" y="347387"/>
                </a:cubicBezTo>
                <a:cubicBezTo>
                  <a:pt x="1471383" y="366574"/>
                  <a:pt x="1491143" y="392920"/>
                  <a:pt x="1506034" y="422990"/>
                </a:cubicBezTo>
                <a:cubicBezTo>
                  <a:pt x="1524505" y="460361"/>
                  <a:pt x="1531521" y="500597"/>
                  <a:pt x="1532810" y="541978"/>
                </a:cubicBezTo>
                <a:cubicBezTo>
                  <a:pt x="1533240" y="556009"/>
                  <a:pt x="1529946" y="606268"/>
                  <a:pt x="1528514" y="617294"/>
                </a:cubicBezTo>
                <a:cubicBezTo>
                  <a:pt x="1522214" y="666550"/>
                  <a:pt x="1504602" y="712226"/>
                  <a:pt x="1482408" y="756041"/>
                </a:cubicBezTo>
                <a:cubicBezTo>
                  <a:pt x="1454916" y="810452"/>
                  <a:pt x="1402654" y="882045"/>
                  <a:pt x="1349532" y="913260"/>
                </a:cubicBezTo>
                <a:cubicBezTo>
                  <a:pt x="1299846" y="942470"/>
                  <a:pt x="1250876" y="972253"/>
                  <a:pt x="1192456" y="965236"/>
                </a:cubicBezTo>
                <a:cubicBezTo>
                  <a:pt x="1126590" y="957218"/>
                  <a:pt x="1091939" y="945763"/>
                  <a:pt x="1068027" y="915837"/>
                </a:cubicBezTo>
                <a:cubicBezTo>
                  <a:pt x="1053852" y="898225"/>
                  <a:pt x="1039962" y="881043"/>
                  <a:pt x="1032374" y="859422"/>
                </a:cubicBezTo>
                <a:cubicBezTo>
                  <a:pt x="1031228" y="856129"/>
                  <a:pt x="1029223" y="852978"/>
                  <a:pt x="1027505" y="849828"/>
                </a:cubicBezTo>
                <a:cubicBezTo>
                  <a:pt x="1026217" y="847537"/>
                  <a:pt x="1024498" y="845533"/>
                  <a:pt x="1021492" y="845676"/>
                </a:cubicBezTo>
                <a:cubicBezTo>
                  <a:pt x="1018485" y="845819"/>
                  <a:pt x="1017196" y="848253"/>
                  <a:pt x="1016194" y="850687"/>
                </a:cubicBezTo>
                <a:cubicBezTo>
                  <a:pt x="1013902" y="855985"/>
                  <a:pt x="1013902" y="861856"/>
                  <a:pt x="1012757" y="867440"/>
                </a:cubicBezTo>
                <a:cubicBezTo>
                  <a:pt x="1010323" y="878895"/>
                  <a:pt x="1010180" y="890780"/>
                  <a:pt x="1005311" y="901805"/>
                </a:cubicBezTo>
                <a:cubicBezTo>
                  <a:pt x="995718" y="923283"/>
                  <a:pt x="952189" y="1007476"/>
                  <a:pt x="944171" y="1018215"/>
                </a:cubicBezTo>
                <a:cubicBezTo>
                  <a:pt x="934434" y="1031389"/>
                  <a:pt x="924125" y="1043846"/>
                  <a:pt x="908231" y="1050719"/>
                </a:cubicBezTo>
                <a:cubicBezTo>
                  <a:pt x="873294" y="1065610"/>
                  <a:pt x="838356" y="1080072"/>
                  <a:pt x="802989" y="1093818"/>
                </a:cubicBezTo>
                <a:cubicBezTo>
                  <a:pt x="757170" y="1111716"/>
                  <a:pt x="629447" y="1162691"/>
                  <a:pt x="611119" y="1169707"/>
                </a:cubicBezTo>
                <a:cubicBezTo>
                  <a:pt x="586491" y="1179300"/>
                  <a:pt x="560718" y="1180016"/>
                  <a:pt x="534801" y="1178298"/>
                </a:cubicBezTo>
                <a:cubicBezTo>
                  <a:pt x="523776" y="1177582"/>
                  <a:pt x="485402" y="1156820"/>
                  <a:pt x="475235" y="1153383"/>
                </a:cubicBezTo>
                <a:cubicBezTo>
                  <a:pt x="468076" y="1150949"/>
                  <a:pt x="463208" y="1153813"/>
                  <a:pt x="461919" y="1161259"/>
                </a:cubicBezTo>
                <a:cubicBezTo>
                  <a:pt x="454617" y="1204215"/>
                  <a:pt x="435859" y="1245882"/>
                  <a:pt x="414954" y="1280819"/>
                </a:cubicBezTo>
                <a:cubicBezTo>
                  <a:pt x="390899" y="1320912"/>
                  <a:pt x="359827" y="1354131"/>
                  <a:pt x="321310" y="1380907"/>
                </a:cubicBezTo>
                <a:cubicBezTo>
                  <a:pt x="252724" y="1428445"/>
                  <a:pt x="192729" y="1421429"/>
                  <a:pt x="155787" y="1415128"/>
                </a:cubicBezTo>
                <a:cubicBezTo>
                  <a:pt x="93644" y="1404533"/>
                  <a:pt x="56702" y="1354704"/>
                  <a:pt x="34937" y="1296713"/>
                </a:cubicBezTo>
                <a:cubicBezTo>
                  <a:pt x="21621" y="1261203"/>
                  <a:pt x="15178" y="1204072"/>
                  <a:pt x="19330" y="1167272"/>
                </a:cubicBezTo>
                <a:cubicBezTo>
                  <a:pt x="19760" y="1163836"/>
                  <a:pt x="17898" y="1161688"/>
                  <a:pt x="14032" y="1161402"/>
                </a:cubicBezTo>
                <a:cubicBezTo>
                  <a:pt x="8305" y="1160972"/>
                  <a:pt x="3866" y="1157966"/>
                  <a:pt x="0" y="1154099"/>
                </a:cubicBezTo>
                <a:cubicBezTo>
                  <a:pt x="0" y="1150949"/>
                  <a:pt x="0" y="1147656"/>
                  <a:pt x="0" y="1144506"/>
                </a:cubicBezTo>
                <a:cubicBezTo>
                  <a:pt x="4439" y="1144936"/>
                  <a:pt x="20762" y="1063605"/>
                  <a:pt x="77607" y="960797"/>
                </a:cubicBezTo>
                <a:cubicBezTo>
                  <a:pt x="92642" y="933592"/>
                  <a:pt x="111399" y="908821"/>
                  <a:pt x="132734" y="886198"/>
                </a:cubicBezTo>
                <a:cubicBezTo>
                  <a:pt x="139607" y="879038"/>
                  <a:pt x="146909" y="872165"/>
                  <a:pt x="152780" y="864004"/>
                </a:cubicBezTo>
                <a:cubicBezTo>
                  <a:pt x="157648" y="857417"/>
                  <a:pt x="156789" y="853694"/>
                  <a:pt x="149344" y="850687"/>
                </a:cubicBezTo>
                <a:cubicBezTo>
                  <a:pt x="145764" y="849255"/>
                  <a:pt x="142184" y="847967"/>
                  <a:pt x="139893" y="844674"/>
                </a:cubicBezTo>
                <a:cubicBezTo>
                  <a:pt x="135168" y="837657"/>
                  <a:pt x="134023" y="829782"/>
                  <a:pt x="134023" y="821763"/>
                </a:cubicBezTo>
                <a:cubicBezTo>
                  <a:pt x="134023" y="818327"/>
                  <a:pt x="136170" y="815463"/>
                  <a:pt x="139177" y="813459"/>
                </a:cubicBezTo>
                <a:cubicBezTo>
                  <a:pt x="143759" y="810452"/>
                  <a:pt x="146336" y="806013"/>
                  <a:pt x="147912" y="800858"/>
                </a:cubicBezTo>
                <a:cubicBezTo>
                  <a:pt x="149200" y="796133"/>
                  <a:pt x="150775" y="791551"/>
                  <a:pt x="151205" y="786826"/>
                </a:cubicBezTo>
                <a:cubicBezTo>
                  <a:pt x="152923" y="768212"/>
                  <a:pt x="162660" y="755755"/>
                  <a:pt x="179412" y="748309"/>
                </a:cubicBezTo>
                <a:cubicBezTo>
                  <a:pt x="181131" y="747593"/>
                  <a:pt x="182706" y="746591"/>
                  <a:pt x="184281" y="745875"/>
                </a:cubicBezTo>
                <a:cubicBezTo>
                  <a:pt x="209482" y="733704"/>
                  <a:pt x="234683" y="721533"/>
                  <a:pt x="259597" y="708790"/>
                </a:cubicBezTo>
                <a:cubicBezTo>
                  <a:pt x="280502" y="698050"/>
                  <a:pt x="299689" y="685450"/>
                  <a:pt x="313148" y="664545"/>
                </a:cubicBezTo>
                <a:cubicBezTo>
                  <a:pt x="310285" y="679293"/>
                  <a:pt x="308567" y="693469"/>
                  <a:pt x="306992" y="707501"/>
                </a:cubicBezTo>
                <a:cubicBezTo>
                  <a:pt x="304271" y="730554"/>
                  <a:pt x="301264" y="753464"/>
                  <a:pt x="300262" y="776660"/>
                </a:cubicBezTo>
                <a:cubicBezTo>
                  <a:pt x="299832" y="785681"/>
                  <a:pt x="299832" y="794702"/>
                  <a:pt x="298830" y="803579"/>
                </a:cubicBezTo>
                <a:cubicBezTo>
                  <a:pt x="295393" y="836082"/>
                  <a:pt x="285800" y="867011"/>
                  <a:pt x="274775" y="897509"/>
                </a:cubicBezTo>
                <a:cubicBezTo>
                  <a:pt x="270622" y="909394"/>
                  <a:pt x="265754" y="920992"/>
                  <a:pt x="262890" y="933306"/>
                </a:cubicBezTo>
                <a:cubicBezTo>
                  <a:pt x="261888" y="937458"/>
                  <a:pt x="260313" y="942613"/>
                  <a:pt x="265181" y="945190"/>
                </a:cubicBezTo>
                <a:cubicBezTo>
                  <a:pt x="269906" y="947768"/>
                  <a:pt x="273056" y="943186"/>
                  <a:pt x="276350" y="940465"/>
                </a:cubicBezTo>
                <a:cubicBezTo>
                  <a:pt x="276636" y="940179"/>
                  <a:pt x="276923" y="939892"/>
                  <a:pt x="277209" y="939606"/>
                </a:cubicBezTo>
                <a:cubicBezTo>
                  <a:pt x="281934" y="933879"/>
                  <a:pt x="286659" y="928151"/>
                  <a:pt x="290954" y="922137"/>
                </a:cubicBezTo>
                <a:cubicBezTo>
                  <a:pt x="295107" y="916124"/>
                  <a:pt x="299546" y="909966"/>
                  <a:pt x="300978" y="902521"/>
                </a:cubicBezTo>
                <a:cubicBezTo>
                  <a:pt x="305273" y="880327"/>
                  <a:pt x="311001" y="858563"/>
                  <a:pt x="317731" y="836942"/>
                </a:cubicBezTo>
                <a:cubicBezTo>
                  <a:pt x="335056" y="781815"/>
                  <a:pt x="354243" y="727404"/>
                  <a:pt x="374862" y="673423"/>
                </a:cubicBezTo>
                <a:cubicBezTo>
                  <a:pt x="383596" y="650799"/>
                  <a:pt x="396197" y="630037"/>
                  <a:pt x="410086" y="610134"/>
                </a:cubicBezTo>
                <a:cubicBezTo>
                  <a:pt x="414668" y="603547"/>
                  <a:pt x="419536" y="597247"/>
                  <a:pt x="422972" y="589945"/>
                </a:cubicBezTo>
                <a:cubicBezTo>
                  <a:pt x="425407" y="585077"/>
                  <a:pt x="425550" y="580208"/>
                  <a:pt x="422113" y="575769"/>
                </a:cubicBezTo>
                <a:cubicBezTo>
                  <a:pt x="419393" y="572190"/>
                  <a:pt x="416100" y="569040"/>
                  <a:pt x="411804" y="566892"/>
                </a:cubicBezTo>
                <a:cubicBezTo>
                  <a:pt x="404358" y="563169"/>
                  <a:pt x="396483" y="561307"/>
                  <a:pt x="388322" y="560162"/>
                </a:cubicBezTo>
                <a:cubicBezTo>
                  <a:pt x="359827" y="556153"/>
                  <a:pt x="341070" y="571760"/>
                  <a:pt x="331763" y="593524"/>
                </a:cubicBezTo>
                <a:cubicBezTo>
                  <a:pt x="328756" y="600684"/>
                  <a:pt x="326322" y="608130"/>
                  <a:pt x="324603" y="615718"/>
                </a:cubicBezTo>
                <a:cubicBezTo>
                  <a:pt x="320451" y="633903"/>
                  <a:pt x="312862" y="650083"/>
                  <a:pt x="298257" y="662397"/>
                </a:cubicBezTo>
                <a:cubicBezTo>
                  <a:pt x="278211" y="679293"/>
                  <a:pt x="257163" y="694328"/>
                  <a:pt x="233107" y="704780"/>
                </a:cubicBezTo>
                <a:cubicBezTo>
                  <a:pt x="221366" y="709935"/>
                  <a:pt x="209052" y="713371"/>
                  <a:pt x="195879" y="712799"/>
                </a:cubicBezTo>
                <a:cubicBezTo>
                  <a:pt x="178840" y="711940"/>
                  <a:pt x="168817" y="704924"/>
                  <a:pt x="164092" y="688744"/>
                </a:cubicBezTo>
                <a:cubicBezTo>
                  <a:pt x="157648" y="666836"/>
                  <a:pt x="154928" y="644213"/>
                  <a:pt x="155500" y="621303"/>
                </a:cubicBezTo>
                <a:cubicBezTo>
                  <a:pt x="155644" y="617723"/>
                  <a:pt x="156359" y="614143"/>
                  <a:pt x="157218" y="610707"/>
                </a:cubicBezTo>
                <a:cubicBezTo>
                  <a:pt x="157935" y="608273"/>
                  <a:pt x="159366" y="606411"/>
                  <a:pt x="161944" y="608702"/>
                </a:cubicBezTo>
                <a:cubicBezTo>
                  <a:pt x="170678" y="617007"/>
                  <a:pt x="180129" y="615146"/>
                  <a:pt x="189865" y="611280"/>
                </a:cubicBezTo>
                <a:cubicBezTo>
                  <a:pt x="211343" y="602688"/>
                  <a:pt x="229241" y="588370"/>
                  <a:pt x="247140" y="574337"/>
                </a:cubicBezTo>
                <a:cubicBezTo>
                  <a:pt x="272770" y="554148"/>
                  <a:pt x="298830" y="534675"/>
                  <a:pt x="329901" y="523220"/>
                </a:cubicBezTo>
                <a:cubicBezTo>
                  <a:pt x="354386" y="514199"/>
                  <a:pt x="379444" y="510906"/>
                  <a:pt x="405361" y="516061"/>
                </a:cubicBezTo>
                <a:cubicBezTo>
                  <a:pt x="419393" y="518781"/>
                  <a:pt x="429559" y="525940"/>
                  <a:pt x="433712" y="540259"/>
                </a:cubicBezTo>
                <a:cubicBezTo>
                  <a:pt x="434284" y="542550"/>
                  <a:pt x="435430" y="544698"/>
                  <a:pt x="436575" y="546846"/>
                </a:cubicBezTo>
                <a:cubicBezTo>
                  <a:pt x="439868" y="552716"/>
                  <a:pt x="443878" y="558587"/>
                  <a:pt x="451610" y="557441"/>
                </a:cubicBezTo>
                <a:cubicBezTo>
                  <a:pt x="459199" y="556296"/>
                  <a:pt x="461919" y="549996"/>
                  <a:pt x="463494" y="543266"/>
                </a:cubicBezTo>
                <a:cubicBezTo>
                  <a:pt x="468649" y="522647"/>
                  <a:pt x="459055" y="504892"/>
                  <a:pt x="440727" y="494440"/>
                </a:cubicBezTo>
                <a:cubicBezTo>
                  <a:pt x="425550" y="485705"/>
                  <a:pt x="408654" y="483271"/>
                  <a:pt x="391472" y="483987"/>
                </a:cubicBezTo>
                <a:cubicBezTo>
                  <a:pt x="375005" y="484703"/>
                  <a:pt x="358968" y="488569"/>
                  <a:pt x="343361" y="493580"/>
                </a:cubicBezTo>
                <a:cubicBezTo>
                  <a:pt x="314294" y="502887"/>
                  <a:pt x="286086" y="514199"/>
                  <a:pt x="258451" y="526800"/>
                </a:cubicBezTo>
                <a:cubicBezTo>
                  <a:pt x="250576" y="530379"/>
                  <a:pt x="242701" y="533959"/>
                  <a:pt x="234396" y="536107"/>
                </a:cubicBezTo>
                <a:cubicBezTo>
                  <a:pt x="227380" y="537825"/>
                  <a:pt x="223514" y="535820"/>
                  <a:pt x="220793" y="528948"/>
                </a:cubicBezTo>
                <a:cubicBezTo>
                  <a:pt x="219648" y="526227"/>
                  <a:pt x="218932" y="523220"/>
                  <a:pt x="218932" y="520213"/>
                </a:cubicBezTo>
                <a:cubicBezTo>
                  <a:pt x="218932" y="517063"/>
                  <a:pt x="217930" y="513913"/>
                  <a:pt x="217500" y="510763"/>
                </a:cubicBezTo>
                <a:lnTo>
                  <a:pt x="214588" y="507204"/>
                </a:lnTo>
                <a:lnTo>
                  <a:pt x="217643" y="507040"/>
                </a:lnTo>
                <a:cubicBezTo>
                  <a:pt x="221080" y="510620"/>
                  <a:pt x="224516" y="510047"/>
                  <a:pt x="228239" y="507040"/>
                </a:cubicBezTo>
                <a:cubicBezTo>
                  <a:pt x="232964" y="503174"/>
                  <a:pt x="236544" y="498306"/>
                  <a:pt x="239551" y="493151"/>
                </a:cubicBezTo>
                <a:cubicBezTo>
                  <a:pt x="252294" y="470670"/>
                  <a:pt x="266183" y="448906"/>
                  <a:pt x="283223" y="429433"/>
                </a:cubicBezTo>
                <a:cubicBezTo>
                  <a:pt x="292530" y="418837"/>
                  <a:pt x="302410" y="408814"/>
                  <a:pt x="315583" y="403086"/>
                </a:cubicBezTo>
                <a:cubicBezTo>
                  <a:pt x="325749" y="398505"/>
                  <a:pt x="331906" y="399793"/>
                  <a:pt x="339924" y="407525"/>
                </a:cubicBezTo>
                <a:cubicBezTo>
                  <a:pt x="341070" y="408671"/>
                  <a:pt x="342216" y="409673"/>
                  <a:pt x="343361" y="410819"/>
                </a:cubicBezTo>
                <a:cubicBezTo>
                  <a:pt x="351522" y="418265"/>
                  <a:pt x="358682" y="419410"/>
                  <a:pt x="368705" y="414685"/>
                </a:cubicBezTo>
                <a:cubicBezTo>
                  <a:pt x="376723" y="410819"/>
                  <a:pt x="383596" y="405521"/>
                  <a:pt x="389181" y="398505"/>
                </a:cubicBezTo>
                <a:cubicBezTo>
                  <a:pt x="398917" y="386334"/>
                  <a:pt x="398917" y="377456"/>
                  <a:pt x="388322" y="366144"/>
                </a:cubicBezTo>
                <a:cubicBezTo>
                  <a:pt x="383167" y="360704"/>
                  <a:pt x="379158" y="354546"/>
                  <a:pt x="375721" y="347960"/>
                </a:cubicBezTo>
                <a:lnTo>
                  <a:pt x="365991" y="320785"/>
                </a:lnTo>
                <a:lnTo>
                  <a:pt x="382737" y="343235"/>
                </a:lnTo>
                <a:cubicBezTo>
                  <a:pt x="402926" y="361849"/>
                  <a:pt x="427268" y="372731"/>
                  <a:pt x="453901" y="378602"/>
                </a:cubicBezTo>
                <a:cubicBezTo>
                  <a:pt x="458053" y="379604"/>
                  <a:pt x="462492" y="380750"/>
                  <a:pt x="466931" y="379890"/>
                </a:cubicBezTo>
                <a:cubicBezTo>
                  <a:pt x="473088" y="378602"/>
                  <a:pt x="474949" y="373876"/>
                  <a:pt x="471083" y="368865"/>
                </a:cubicBezTo>
                <a:cubicBezTo>
                  <a:pt x="469651" y="367003"/>
                  <a:pt x="467933" y="365285"/>
                  <a:pt x="466071" y="363710"/>
                </a:cubicBezTo>
                <a:cubicBezTo>
                  <a:pt x="452612" y="351826"/>
                  <a:pt x="438580" y="340514"/>
                  <a:pt x="424404" y="329489"/>
                </a:cubicBezTo>
                <a:cubicBezTo>
                  <a:pt x="411947" y="319752"/>
                  <a:pt x="399204" y="310302"/>
                  <a:pt x="389896" y="297272"/>
                </a:cubicBezTo>
                <a:cubicBezTo>
                  <a:pt x="383167" y="287965"/>
                  <a:pt x="384312" y="282523"/>
                  <a:pt x="393906" y="276510"/>
                </a:cubicBezTo>
                <a:cubicBezTo>
                  <a:pt x="405647" y="269207"/>
                  <a:pt x="417818" y="262907"/>
                  <a:pt x="430561" y="257466"/>
                </a:cubicBezTo>
                <a:cubicBezTo>
                  <a:pt x="437578" y="254459"/>
                  <a:pt x="444021" y="253886"/>
                  <a:pt x="451180" y="257896"/>
                </a:cubicBezTo>
                <a:cubicBezTo>
                  <a:pt x="456908" y="261332"/>
                  <a:pt x="462349" y="257752"/>
                  <a:pt x="463351" y="251166"/>
                </a:cubicBezTo>
                <a:cubicBezTo>
                  <a:pt x="464640" y="242431"/>
                  <a:pt x="458196" y="234270"/>
                  <a:pt x="448889" y="233267"/>
                </a:cubicBezTo>
                <a:cubicBezTo>
                  <a:pt x="443305" y="232695"/>
                  <a:pt x="437721" y="232981"/>
                  <a:pt x="432280" y="234843"/>
                </a:cubicBezTo>
                <a:cubicBezTo>
                  <a:pt x="425263" y="237277"/>
                  <a:pt x="418104" y="239281"/>
                  <a:pt x="410802" y="240284"/>
                </a:cubicBezTo>
                <a:cubicBezTo>
                  <a:pt x="408797" y="240570"/>
                  <a:pt x="406363" y="241000"/>
                  <a:pt x="405504" y="238709"/>
                </a:cubicBezTo>
                <a:cubicBezTo>
                  <a:pt x="404502" y="236131"/>
                  <a:pt x="406649" y="234843"/>
                  <a:pt x="408510" y="233554"/>
                </a:cubicBezTo>
                <a:cubicBezTo>
                  <a:pt x="410086" y="232552"/>
                  <a:pt x="412090" y="231836"/>
                  <a:pt x="413952" y="231263"/>
                </a:cubicBezTo>
                <a:cubicBezTo>
                  <a:pt x="420395" y="229115"/>
                  <a:pt x="426982" y="227540"/>
                  <a:pt x="433712" y="226394"/>
                </a:cubicBezTo>
                <a:cubicBezTo>
                  <a:pt x="455046" y="222672"/>
                  <a:pt x="474520" y="226824"/>
                  <a:pt x="491416" y="241143"/>
                </a:cubicBezTo>
                <a:cubicBezTo>
                  <a:pt x="493850" y="243290"/>
                  <a:pt x="495998" y="245581"/>
                  <a:pt x="498861" y="247156"/>
                </a:cubicBezTo>
                <a:cubicBezTo>
                  <a:pt x="501152" y="248445"/>
                  <a:pt x="503586" y="249591"/>
                  <a:pt x="506164" y="247873"/>
                </a:cubicBezTo>
                <a:cubicBezTo>
                  <a:pt x="508741" y="246297"/>
                  <a:pt x="508741" y="243577"/>
                  <a:pt x="508741" y="241000"/>
                </a:cubicBezTo>
                <a:cubicBezTo>
                  <a:pt x="508741" y="238709"/>
                  <a:pt x="508025" y="236704"/>
                  <a:pt x="507309" y="234556"/>
                </a:cubicBezTo>
                <a:cubicBezTo>
                  <a:pt x="503443" y="222529"/>
                  <a:pt x="497573" y="211360"/>
                  <a:pt x="491988" y="200048"/>
                </a:cubicBezTo>
                <a:cubicBezTo>
                  <a:pt x="489124" y="194178"/>
                  <a:pt x="487836" y="188164"/>
                  <a:pt x="490127" y="181577"/>
                </a:cubicBezTo>
                <a:lnTo>
                  <a:pt x="490532" y="173064"/>
                </a:lnTo>
                <a:lnTo>
                  <a:pt x="489697" y="173273"/>
                </a:lnTo>
                <a:cubicBezTo>
                  <a:pt x="489983" y="165254"/>
                  <a:pt x="483397" y="157093"/>
                  <a:pt x="474662" y="155375"/>
                </a:cubicBezTo>
                <a:cubicBezTo>
                  <a:pt x="472515" y="154945"/>
                  <a:pt x="469508" y="155518"/>
                  <a:pt x="468935" y="153083"/>
                </a:cubicBezTo>
                <a:cubicBezTo>
                  <a:pt x="468362" y="150792"/>
                  <a:pt x="471083" y="149504"/>
                  <a:pt x="472801" y="148215"/>
                </a:cubicBezTo>
                <a:cubicBezTo>
                  <a:pt x="489554" y="135758"/>
                  <a:pt x="506879" y="124446"/>
                  <a:pt x="526782" y="117573"/>
                </a:cubicBezTo>
                <a:cubicBezTo>
                  <a:pt x="559142" y="106405"/>
                  <a:pt x="592075" y="97097"/>
                  <a:pt x="625867" y="91656"/>
                </a:cubicBezTo>
                <a:cubicBezTo>
                  <a:pt x="628803" y="91155"/>
                  <a:pt x="630270" y="90941"/>
                  <a:pt x="631541" y="91102"/>
                </a:cubicBezTo>
                <a:close/>
                <a:moveTo>
                  <a:pt x="653646" y="87504"/>
                </a:moveTo>
                <a:cubicBezTo>
                  <a:pt x="660949" y="87504"/>
                  <a:pt x="668394" y="87360"/>
                  <a:pt x="675697" y="87647"/>
                </a:cubicBezTo>
                <a:cubicBezTo>
                  <a:pt x="680279" y="87790"/>
                  <a:pt x="684860" y="88363"/>
                  <a:pt x="687008" y="93661"/>
                </a:cubicBezTo>
                <a:cubicBezTo>
                  <a:pt x="688010" y="96381"/>
                  <a:pt x="689585" y="96381"/>
                  <a:pt x="691304" y="94090"/>
                </a:cubicBezTo>
                <a:cubicBezTo>
                  <a:pt x="692306" y="92802"/>
                  <a:pt x="693451" y="91370"/>
                  <a:pt x="695313" y="92658"/>
                </a:cubicBezTo>
                <a:cubicBezTo>
                  <a:pt x="697318" y="94090"/>
                  <a:pt x="699179" y="95809"/>
                  <a:pt x="699752" y="98100"/>
                </a:cubicBezTo>
                <a:cubicBezTo>
                  <a:pt x="700325" y="99675"/>
                  <a:pt x="698749" y="99961"/>
                  <a:pt x="697604" y="100104"/>
                </a:cubicBezTo>
                <a:cubicBezTo>
                  <a:pt x="694740" y="100391"/>
                  <a:pt x="691733" y="100104"/>
                  <a:pt x="689442" y="98673"/>
                </a:cubicBezTo>
                <a:cubicBezTo>
                  <a:pt x="679419" y="92372"/>
                  <a:pt x="668108" y="91370"/>
                  <a:pt x="656939" y="89508"/>
                </a:cubicBezTo>
                <a:cubicBezTo>
                  <a:pt x="655794" y="89365"/>
                  <a:pt x="654792" y="88935"/>
                  <a:pt x="653646" y="88649"/>
                </a:cubicBezTo>
                <a:cubicBezTo>
                  <a:pt x="653646" y="88219"/>
                  <a:pt x="653646" y="87933"/>
                  <a:pt x="653646" y="87504"/>
                </a:cubicBezTo>
                <a:close/>
                <a:moveTo>
                  <a:pt x="521771" y="7176"/>
                </a:moveTo>
                <a:cubicBezTo>
                  <a:pt x="520625" y="13333"/>
                  <a:pt x="518048" y="18488"/>
                  <a:pt x="515470" y="23499"/>
                </a:cubicBezTo>
                <a:cubicBezTo>
                  <a:pt x="506879" y="39822"/>
                  <a:pt x="500722" y="56862"/>
                  <a:pt x="498431" y="75476"/>
                </a:cubicBezTo>
                <a:cubicBezTo>
                  <a:pt x="496427" y="92085"/>
                  <a:pt x="500149" y="96238"/>
                  <a:pt x="516330" y="90940"/>
                </a:cubicBezTo>
                <a:cubicBezTo>
                  <a:pt x="552126" y="79342"/>
                  <a:pt x="589068" y="76478"/>
                  <a:pt x="626297" y="75189"/>
                </a:cubicBezTo>
                <a:cubicBezTo>
                  <a:pt x="627586" y="75046"/>
                  <a:pt x="629018" y="74617"/>
                  <a:pt x="630449" y="76048"/>
                </a:cubicBezTo>
                <a:cubicBezTo>
                  <a:pt x="613840" y="78912"/>
                  <a:pt x="597373" y="80917"/>
                  <a:pt x="581336" y="84782"/>
                </a:cubicBezTo>
                <a:cubicBezTo>
                  <a:pt x="546113" y="93087"/>
                  <a:pt x="512177" y="104542"/>
                  <a:pt x="482681" y="126450"/>
                </a:cubicBezTo>
                <a:cubicBezTo>
                  <a:pt x="482108" y="126879"/>
                  <a:pt x="481392" y="127309"/>
                  <a:pt x="480676" y="127738"/>
                </a:cubicBezTo>
                <a:cubicBezTo>
                  <a:pt x="473803" y="131604"/>
                  <a:pt x="471512" y="130602"/>
                  <a:pt x="471799" y="122727"/>
                </a:cubicBezTo>
                <a:cubicBezTo>
                  <a:pt x="472801" y="97097"/>
                  <a:pt x="476237" y="71610"/>
                  <a:pt x="485831" y="47698"/>
                </a:cubicBezTo>
                <a:cubicBezTo>
                  <a:pt x="492131" y="32233"/>
                  <a:pt x="503872" y="20063"/>
                  <a:pt x="516616" y="9181"/>
                </a:cubicBezTo>
                <a:cubicBezTo>
                  <a:pt x="517762" y="8178"/>
                  <a:pt x="519050" y="7033"/>
                  <a:pt x="521771" y="7176"/>
                </a:cubicBezTo>
                <a:close/>
                <a:moveTo>
                  <a:pt x="529217" y="17"/>
                </a:moveTo>
                <a:cubicBezTo>
                  <a:pt x="530792" y="-126"/>
                  <a:pt x="531794" y="589"/>
                  <a:pt x="531508" y="2021"/>
                </a:cubicBezTo>
                <a:cubicBezTo>
                  <a:pt x="531221" y="3883"/>
                  <a:pt x="530076" y="5315"/>
                  <a:pt x="528215" y="5745"/>
                </a:cubicBezTo>
                <a:cubicBezTo>
                  <a:pt x="527069" y="5888"/>
                  <a:pt x="526640" y="4742"/>
                  <a:pt x="526496" y="3883"/>
                </a:cubicBezTo>
                <a:cubicBezTo>
                  <a:pt x="526354" y="1735"/>
                  <a:pt x="527355" y="446"/>
                  <a:pt x="529217" y="17"/>
                </a:cubicBezTo>
                <a:close/>
              </a:path>
            </a:pathLst>
          </a:custGeom>
          <a:solidFill>
            <a:schemeClr val="accent1"/>
          </a:solidFill>
          <a:ln w="33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194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3" r:id="rId6"/>
    <p:sldLayoutId id="2147483678" r:id="rId7"/>
    <p:sldLayoutId id="2147483679" r:id="rId8"/>
    <p:sldLayoutId id="2147483680" r:id="rId9"/>
    <p:sldLayoutId id="2147483682" r:id="rId10"/>
    <p:sldLayoutId id="2147483683" r:id="rId11"/>
    <p:sldLayoutId id="2147483684" r:id="rId12"/>
    <p:sldLayoutId id="2147483686" r:id="rId13"/>
    <p:sldLayoutId id="2147483694" r:id="rId14"/>
    <p:sldLayoutId id="2147483687" r:id="rId15"/>
    <p:sldLayoutId id="2147483688" r:id="rId16"/>
    <p:sldLayoutId id="2147483671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g"/><Relationship Id="rId7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10" Type="http://schemas.openxmlformats.org/officeDocument/2006/relationships/image" Target="../media/image16.png"/><Relationship Id="rId4" Type="http://schemas.openxmlformats.org/officeDocument/2006/relationships/image" Target="../media/image57.jp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6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4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CF4F1-AF08-4259-A6EA-06A22B87A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991809-87ED-47E6-A4DD-D1AF3BEC60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6FBABA-B817-4E6A-93C2-DB96083128C6}"/>
              </a:ext>
            </a:extLst>
          </p:cNvPr>
          <p:cNvSpPr txBox="1"/>
          <p:nvPr/>
        </p:nvSpPr>
        <p:spPr>
          <a:xfrm>
            <a:off x="2960356" y="297220"/>
            <a:ext cx="6661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0E75DA-B778-474E-BBE1-90AD1E46947E}"/>
              </a:ext>
            </a:extLst>
          </p:cNvPr>
          <p:cNvSpPr/>
          <p:nvPr/>
        </p:nvSpPr>
        <p:spPr>
          <a:xfrm>
            <a:off x="2861879" y="339424"/>
            <a:ext cx="6774490" cy="145414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58765-A791-46F8-A820-2CF85B4D97EC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0CFE7-055E-420E-9E1D-E414A8E368B8}"/>
              </a:ext>
            </a:extLst>
          </p:cNvPr>
          <p:cNvSpPr txBox="1"/>
          <p:nvPr/>
        </p:nvSpPr>
        <p:spPr>
          <a:xfrm>
            <a:off x="4169196" y="6424332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241433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03580"/>
            <a:ext cx="11573197" cy="724247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TYPES OF INCOME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2D7B6E-776D-4754-9B4E-C02D55E3258A}"/>
              </a:ext>
            </a:extLst>
          </p:cNvPr>
          <p:cNvSpPr txBox="1"/>
          <p:nvPr/>
        </p:nvSpPr>
        <p:spPr>
          <a:xfrm>
            <a:off x="1135346" y="1049712"/>
            <a:ext cx="5245190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01. BINARY</a:t>
            </a:r>
            <a:endParaRPr lang="ko-KR" altLang="en-US" sz="32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8120E-9B8E-453F-AAC5-3190016D6A36}"/>
              </a:ext>
            </a:extLst>
          </p:cNvPr>
          <p:cNvSpPr/>
          <p:nvPr/>
        </p:nvSpPr>
        <p:spPr>
          <a:xfrm>
            <a:off x="1135345" y="1616539"/>
            <a:ext cx="5245190" cy="70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02. MONTHLY REWARD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1C550D-900D-404A-8F26-090B3C3E5611}"/>
              </a:ext>
            </a:extLst>
          </p:cNvPr>
          <p:cNvSpPr/>
          <p:nvPr/>
        </p:nvSpPr>
        <p:spPr>
          <a:xfrm>
            <a:off x="1135346" y="2188449"/>
            <a:ext cx="4829219" cy="707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03. NATIONAL TOUR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2B5C-5E27-4E85-A6D1-8B2B6CF82F52}"/>
              </a:ext>
            </a:extLst>
          </p:cNvPr>
          <p:cNvSpPr/>
          <p:nvPr/>
        </p:nvSpPr>
        <p:spPr>
          <a:xfrm>
            <a:off x="1143000" y="2779050"/>
            <a:ext cx="10656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04. LEADER RECOGNITION REWARDS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D65A8-6094-4176-8AC1-A5EF7D74CBA9}"/>
              </a:ext>
            </a:extLst>
          </p:cNvPr>
          <p:cNvSpPr/>
          <p:nvPr/>
        </p:nvSpPr>
        <p:spPr>
          <a:xfrm>
            <a:off x="1135346" y="3366595"/>
            <a:ext cx="5549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05. CAR FUND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C8018-F799-4C9E-8614-687CA368E2C1}"/>
              </a:ext>
            </a:extLst>
          </p:cNvPr>
          <p:cNvSpPr/>
          <p:nvPr/>
        </p:nvSpPr>
        <p:spPr>
          <a:xfrm>
            <a:off x="1135345" y="3969243"/>
            <a:ext cx="46694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06. ROYALTY BONUS  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39C3C-0E4D-484B-B8D6-A1406BECAFEB}"/>
              </a:ext>
            </a:extLst>
          </p:cNvPr>
          <p:cNvSpPr/>
          <p:nvPr/>
        </p:nvSpPr>
        <p:spPr>
          <a:xfrm>
            <a:off x="1143000" y="4585282"/>
            <a:ext cx="5549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07. FIXED BONUS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43BF5-131E-4E5A-9854-DC4F04CFCD05}"/>
              </a:ext>
            </a:extLst>
          </p:cNvPr>
          <p:cNvSpPr/>
          <p:nvPr/>
        </p:nvSpPr>
        <p:spPr>
          <a:xfrm>
            <a:off x="1143000" y="5195399"/>
            <a:ext cx="5549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08. FRANCHISEE INCOME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7D8AB-5A83-4B4F-BB28-A04A454E2852}"/>
              </a:ext>
            </a:extLst>
          </p:cNvPr>
          <p:cNvSpPr/>
          <p:nvPr/>
        </p:nvSpPr>
        <p:spPr>
          <a:xfrm>
            <a:off x="2786272" y="121566"/>
            <a:ext cx="6675783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83B89B-7A5E-42AB-A6BE-55EA375D9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AA04DD-4846-4D62-8FC0-76DFE76C88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B526BF-505F-4D23-ADDB-38E623C78B86}"/>
              </a:ext>
            </a:extLst>
          </p:cNvPr>
          <p:cNvSpPr txBox="1"/>
          <p:nvPr/>
        </p:nvSpPr>
        <p:spPr>
          <a:xfrm>
            <a:off x="4238761" y="6468713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6B8F5E-E40C-4E51-BF80-95AF15FFA6D8}"/>
              </a:ext>
            </a:extLst>
          </p:cNvPr>
          <p:cNvSpPr/>
          <p:nvPr/>
        </p:nvSpPr>
        <p:spPr>
          <a:xfrm>
            <a:off x="1143000" y="5793449"/>
            <a:ext cx="5549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09. REPURCHASE INCOME</a:t>
            </a: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316B90F-BD9C-42D8-853A-868DDC541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8514"/>
            <a:ext cx="12192001" cy="81415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634C19-52CD-4661-A11A-5D3044F4F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9977"/>
            <a:ext cx="11656438" cy="65567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F256AD-4527-4571-9219-ABD6D5B25199}"/>
              </a:ext>
            </a:extLst>
          </p:cNvPr>
          <p:cNvSpPr/>
          <p:nvPr/>
        </p:nvSpPr>
        <p:spPr>
          <a:xfrm>
            <a:off x="3048000" y="302889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7BCA3A5B-1237-4075-94EA-E94F3D7EB146}"/>
              </a:ext>
            </a:extLst>
          </p:cNvPr>
          <p:cNvSpPr txBox="1">
            <a:spLocks/>
          </p:cNvSpPr>
          <p:nvPr/>
        </p:nvSpPr>
        <p:spPr>
          <a:xfrm>
            <a:off x="309401" y="933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BINARY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69555F-686A-45D4-8528-716D121CBB03}"/>
              </a:ext>
            </a:extLst>
          </p:cNvPr>
          <p:cNvSpPr/>
          <p:nvPr/>
        </p:nvSpPr>
        <p:spPr>
          <a:xfrm>
            <a:off x="3377773" y="1001674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2">
                    <a:lumMod val="50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963F4B-7B77-49C0-B267-F31FCA32FECB}"/>
              </a:ext>
            </a:extLst>
          </p:cNvPr>
          <p:cNvSpPr/>
          <p:nvPr/>
        </p:nvSpPr>
        <p:spPr>
          <a:xfrm>
            <a:off x="844962" y="4414577"/>
            <a:ext cx="2030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2">
                    <a:lumMod val="50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B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-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4 BV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4461FD-A50C-4CBA-BFA0-BBAB3A5F38C7}"/>
              </a:ext>
            </a:extLst>
          </p:cNvPr>
          <p:cNvSpPr/>
          <p:nvPr/>
        </p:nvSpPr>
        <p:spPr>
          <a:xfrm>
            <a:off x="4574985" y="4418531"/>
            <a:ext cx="2030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2">
                    <a:lumMod val="50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C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-4 BV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757AAC17-BDE5-487C-A034-12E3CB122F8C}"/>
              </a:ext>
            </a:extLst>
          </p:cNvPr>
          <p:cNvSpPr txBox="1">
            <a:spLocks/>
          </p:cNvSpPr>
          <p:nvPr/>
        </p:nvSpPr>
        <p:spPr>
          <a:xfrm>
            <a:off x="5609228" y="1671117"/>
            <a:ext cx="4121624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Rs.800 Per Pair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37C3189-6D8F-48E0-820D-D6E8777124BA}"/>
              </a:ext>
            </a:extLst>
          </p:cNvPr>
          <p:cNvSpPr txBox="1">
            <a:spLocks/>
          </p:cNvSpPr>
          <p:nvPr/>
        </p:nvSpPr>
        <p:spPr>
          <a:xfrm>
            <a:off x="7333790" y="4200553"/>
            <a:ext cx="4672680" cy="218660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01 Unlimited Joining</a:t>
            </a:r>
          </a:p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02 Capping -2.5Lakh 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Wk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</a:endParaRPr>
          </a:p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03 TDS – 5% Syst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Maint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 – 5%</a:t>
            </a:r>
          </a:p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04 Minimum Payout – 500 ₹</a:t>
            </a:r>
          </a:p>
          <a:p>
            <a:pPr algn="l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05 Payout – Every Week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F34BCC-02FC-4037-9D23-D1CC252EC3A7}"/>
              </a:ext>
            </a:extLst>
          </p:cNvPr>
          <p:cNvSpPr/>
          <p:nvPr/>
        </p:nvSpPr>
        <p:spPr>
          <a:xfrm>
            <a:off x="4849587" y="103105"/>
            <a:ext cx="2484203" cy="665532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67D303-CBD8-47A6-A08E-FDFFAD729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5AAD82-763D-4556-82C2-E588A89C5A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6D5A57-D10B-4D56-A9A2-5550C31E4C15}"/>
              </a:ext>
            </a:extLst>
          </p:cNvPr>
          <p:cNvSpPr txBox="1"/>
          <p:nvPr/>
        </p:nvSpPr>
        <p:spPr>
          <a:xfrm>
            <a:off x="4234449" y="6468746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2588282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14225"/>
            <a:ext cx="11573197" cy="724247"/>
          </a:xfrm>
        </p:spPr>
        <p:txBody>
          <a:bodyPr/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MONTHLY REWARD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256AD-4527-4571-9219-ABD6D5B25199}"/>
              </a:ext>
            </a:extLst>
          </p:cNvPr>
          <p:cNvSpPr/>
          <p:nvPr/>
        </p:nvSpPr>
        <p:spPr>
          <a:xfrm>
            <a:off x="5154353" y="5276248"/>
            <a:ext cx="69005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3A8FD-0E0E-484B-AE21-9A588EC2A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7129" y="983919"/>
            <a:ext cx="3888497" cy="5500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56DF93-2435-482C-AF2D-9795336B256E}"/>
              </a:ext>
            </a:extLst>
          </p:cNvPr>
          <p:cNvSpPr/>
          <p:nvPr/>
        </p:nvSpPr>
        <p:spPr>
          <a:xfrm>
            <a:off x="3184071" y="103105"/>
            <a:ext cx="5894615" cy="719038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275BD-60EB-42B1-B2B7-BF697ED34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623061-F716-4330-BAB1-EF62204FA2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95533-4C3E-44EF-964E-67643ADC3B76}"/>
              </a:ext>
            </a:extLst>
          </p:cNvPr>
          <p:cNvSpPr txBox="1"/>
          <p:nvPr/>
        </p:nvSpPr>
        <p:spPr>
          <a:xfrm>
            <a:off x="4238761" y="6484261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138136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73249"/>
            <a:ext cx="11573197" cy="724247"/>
          </a:xfrm>
        </p:spPr>
        <p:txBody>
          <a:bodyPr/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NATIONAL TOUR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C148B8-9F16-46BC-A485-1635278CE4C8}"/>
              </a:ext>
            </a:extLst>
          </p:cNvPr>
          <p:cNvGrpSpPr/>
          <p:nvPr/>
        </p:nvGrpSpPr>
        <p:grpSpPr>
          <a:xfrm>
            <a:off x="473076" y="4410786"/>
            <a:ext cx="4855733" cy="2102897"/>
            <a:chOff x="149729" y="4626254"/>
            <a:chExt cx="5341306" cy="21028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76DD96-8821-430E-88E3-9C4C43CF72BE}"/>
                </a:ext>
              </a:extLst>
            </p:cNvPr>
            <p:cNvSpPr txBox="1"/>
            <p:nvPr/>
          </p:nvSpPr>
          <p:spPr>
            <a:xfrm>
              <a:off x="149729" y="4626254"/>
              <a:ext cx="20307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ln w="12700"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01</a:t>
              </a:r>
              <a:endParaRPr lang="ko-KR" altLang="en-US" sz="5400" b="1" dirty="0">
                <a:ln w="12700"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EF0F46-62E5-45E9-9B3E-4B7A4A87F965}"/>
                </a:ext>
              </a:extLst>
            </p:cNvPr>
            <p:cNvSpPr txBox="1"/>
            <p:nvPr/>
          </p:nvSpPr>
          <p:spPr>
            <a:xfrm>
              <a:off x="693339" y="5528822"/>
              <a:ext cx="47976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3 Night</a:t>
              </a:r>
            </a:p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4 Days</a:t>
              </a:r>
            </a:p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Package for Single</a:t>
              </a:r>
              <a:endParaRPr lang="ko-KR" altLang="en-US" sz="24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9AE271-248F-4C41-B164-12FDB0645727}"/>
                </a:ext>
              </a:extLst>
            </p:cNvPr>
            <p:cNvSpPr txBox="1"/>
            <p:nvPr/>
          </p:nvSpPr>
          <p:spPr>
            <a:xfrm>
              <a:off x="1624604" y="4859254"/>
              <a:ext cx="1778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RUBY</a:t>
              </a:r>
              <a:endParaRPr lang="ko-KR" altLang="en-US" sz="3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5BD94-2262-48ED-BB50-C6FC42B4923C}"/>
              </a:ext>
            </a:extLst>
          </p:cNvPr>
          <p:cNvGrpSpPr/>
          <p:nvPr/>
        </p:nvGrpSpPr>
        <p:grpSpPr>
          <a:xfrm>
            <a:off x="6863193" y="4325959"/>
            <a:ext cx="5277480" cy="2134984"/>
            <a:chOff x="539440" y="4630883"/>
            <a:chExt cx="5277480" cy="20511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9B8D7F-7F45-4DB3-85AF-37170D3CF2F2}"/>
                </a:ext>
              </a:extLst>
            </p:cNvPr>
            <p:cNvSpPr txBox="1"/>
            <p:nvPr/>
          </p:nvSpPr>
          <p:spPr>
            <a:xfrm>
              <a:off x="539440" y="4630883"/>
              <a:ext cx="1437468" cy="9757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>
                  <a:ln w="12700">
                    <a:solidFill>
                      <a:schemeClr val="bg1"/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02</a:t>
              </a:r>
              <a:endParaRPr lang="ko-KR" altLang="en-US" sz="6000" b="1" dirty="0">
                <a:ln w="12700"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1D4AF8-A088-411D-9D00-966DB9595918}"/>
                </a:ext>
              </a:extLst>
            </p:cNvPr>
            <p:cNvSpPr txBox="1"/>
            <p:nvPr/>
          </p:nvSpPr>
          <p:spPr>
            <a:xfrm>
              <a:off x="693339" y="5528822"/>
              <a:ext cx="3498508" cy="115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3 Night</a:t>
              </a:r>
            </a:p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4 Days</a:t>
              </a:r>
            </a:p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Package for Family</a:t>
              </a:r>
              <a:endParaRPr lang="ko-KR" altLang="en-US" sz="24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910580-0623-436A-BF15-DD632B4B44C9}"/>
                </a:ext>
              </a:extLst>
            </p:cNvPr>
            <p:cNvSpPr txBox="1"/>
            <p:nvPr/>
          </p:nvSpPr>
          <p:spPr>
            <a:xfrm>
              <a:off x="1753389" y="4907882"/>
              <a:ext cx="4063531" cy="620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75000"/>
                    </a:schemeClr>
                  </a:solidFill>
                  <a:latin typeface="Metropolis" panose="00000500000000000000" pitchFamily="50" charset="0"/>
                  <a:cs typeface="Arial" pitchFamily="34" charset="0"/>
                </a:rPr>
                <a:t>DIAMOND</a:t>
              </a:r>
              <a:endParaRPr lang="ko-KR" altLang="en-US" sz="3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41FEFE-4892-4612-B5D6-0ADA4F653C42}"/>
              </a:ext>
            </a:extLst>
          </p:cNvPr>
          <p:cNvCxnSpPr>
            <a:cxnSpLocks/>
          </p:cNvCxnSpPr>
          <p:nvPr/>
        </p:nvCxnSpPr>
        <p:spPr>
          <a:xfrm>
            <a:off x="973202" y="5243088"/>
            <a:ext cx="3305741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BDA66E-CCCB-4361-AC48-010E4193923A}"/>
              </a:ext>
            </a:extLst>
          </p:cNvPr>
          <p:cNvCxnSpPr>
            <a:cxnSpLocks/>
          </p:cNvCxnSpPr>
          <p:nvPr/>
        </p:nvCxnSpPr>
        <p:spPr>
          <a:xfrm>
            <a:off x="7003290" y="5220554"/>
            <a:ext cx="366471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5C7F6FD-437C-4980-B9DB-08D9D87B9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81" y="1206856"/>
            <a:ext cx="5048207" cy="3185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B4FF9-87EC-4B2F-94EC-8D6E81253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2" y="1206866"/>
            <a:ext cx="4820751" cy="32112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5C51F6-D7F3-45DF-9C46-39D94C831B93}"/>
              </a:ext>
            </a:extLst>
          </p:cNvPr>
          <p:cNvSpPr/>
          <p:nvPr/>
        </p:nvSpPr>
        <p:spPr>
          <a:xfrm>
            <a:off x="3563672" y="202984"/>
            <a:ext cx="5139457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CCCFFC-5056-4339-A81D-D22A51AF2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182D3F-41FF-49BA-BDCD-05CAB50CA7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E856B9-F2DD-438D-A5C3-20C6C63D67A9}"/>
              </a:ext>
            </a:extLst>
          </p:cNvPr>
          <p:cNvSpPr txBox="1"/>
          <p:nvPr/>
        </p:nvSpPr>
        <p:spPr>
          <a:xfrm>
            <a:off x="4238761" y="6455129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AA686-C00A-4405-9D0B-B307BFE50EC7}"/>
              </a:ext>
            </a:extLst>
          </p:cNvPr>
          <p:cNvSpPr txBox="1"/>
          <p:nvPr/>
        </p:nvSpPr>
        <p:spPr>
          <a:xfrm>
            <a:off x="2988418" y="211017"/>
            <a:ext cx="6215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LEADER RECOGNITION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27689-4018-4EFC-954E-018C1210AF8D}"/>
              </a:ext>
            </a:extLst>
          </p:cNvPr>
          <p:cNvSpPr/>
          <p:nvPr/>
        </p:nvSpPr>
        <p:spPr>
          <a:xfrm>
            <a:off x="2838746" y="179910"/>
            <a:ext cx="6364835" cy="73899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03C95-5CB4-43E1-8EAF-CA0B6E9C9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813570-79DA-439C-A02A-2AE1B6B52A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999EB-5060-4BEE-AD40-E2F5DB727DD6}"/>
              </a:ext>
            </a:extLst>
          </p:cNvPr>
          <p:cNvSpPr txBox="1"/>
          <p:nvPr/>
        </p:nvSpPr>
        <p:spPr>
          <a:xfrm>
            <a:off x="4238759" y="6443872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DAEF9-8A7E-4E4C-A622-4B3F99A9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18" y="626266"/>
            <a:ext cx="10862655" cy="61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1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AA686-C00A-4405-9D0B-B307BFE50EC7}"/>
              </a:ext>
            </a:extLst>
          </p:cNvPr>
          <p:cNvSpPr txBox="1"/>
          <p:nvPr/>
        </p:nvSpPr>
        <p:spPr>
          <a:xfrm>
            <a:off x="2988418" y="211017"/>
            <a:ext cx="6215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LEADER RECOGNITION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27689-4018-4EFC-954E-018C1210AF8D}"/>
              </a:ext>
            </a:extLst>
          </p:cNvPr>
          <p:cNvSpPr/>
          <p:nvPr/>
        </p:nvSpPr>
        <p:spPr>
          <a:xfrm>
            <a:off x="2838746" y="179910"/>
            <a:ext cx="6364835" cy="73899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03C95-5CB4-43E1-8EAF-CA0B6E9C9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813570-79DA-439C-A02A-2AE1B6B52A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999EB-5060-4BEE-AD40-E2F5DB727DD6}"/>
              </a:ext>
            </a:extLst>
          </p:cNvPr>
          <p:cNvSpPr txBox="1"/>
          <p:nvPr/>
        </p:nvSpPr>
        <p:spPr>
          <a:xfrm>
            <a:off x="4238759" y="6500144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DAEF9-8A7E-4E4C-A622-4B3F99A9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86" y="876905"/>
            <a:ext cx="10121553" cy="569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0D485C3-A38F-4E51-B7D0-BCA5ED2CF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6899"/>
            <a:ext cx="12192001" cy="814156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55440"/>
            <a:ext cx="11573197" cy="724247"/>
          </a:xfrm>
        </p:spPr>
        <p:txBody>
          <a:bodyPr/>
          <a:lstStyle/>
          <a:p>
            <a:r>
              <a:rPr lang="en-US" sz="4000" b="1" dirty="0">
                <a:solidFill>
                  <a:schemeClr val="accent1"/>
                </a:solidFill>
                <a:latin typeface="Metropolis" panose="00000500000000000000" pitchFamily="50" charset="0"/>
              </a:rPr>
              <a:t>LEADER RECOGNITION REWARDS</a:t>
            </a:r>
          </a:p>
        </p:txBody>
      </p:sp>
      <p:sp>
        <p:nvSpPr>
          <p:cNvPr id="58" name="Text Placeholder 1">
            <a:extLst>
              <a:ext uri="{FF2B5EF4-FFF2-40B4-BE49-F238E27FC236}">
                <a16:creationId xmlns:a16="http://schemas.microsoft.com/office/drawing/2014/main" id="{D0B31A35-3385-49AB-A9CB-A34CF8FF88BC}"/>
              </a:ext>
            </a:extLst>
          </p:cNvPr>
          <p:cNvSpPr txBox="1">
            <a:spLocks/>
          </p:cNvSpPr>
          <p:nvPr/>
        </p:nvSpPr>
        <p:spPr>
          <a:xfrm>
            <a:off x="4316862" y="3766414"/>
            <a:ext cx="3526013" cy="3985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LEADER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DCFB016-1AF1-47C3-A184-05C4240F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279" y="4276653"/>
            <a:ext cx="1737242" cy="173724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60A1B5C-0427-4A01-B6F4-3F1E69757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09" y="4210524"/>
            <a:ext cx="1737243" cy="17372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B7A304-10BE-4AD5-A679-6DC2A1EEE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088" y="4320296"/>
            <a:ext cx="1617823" cy="1904856"/>
          </a:xfrm>
          <a:prstGeom prst="rect">
            <a:avLst/>
          </a:prstGeom>
        </p:spPr>
      </p:pic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FDADE1F8-F881-4701-A493-003C4E0C06B5}"/>
              </a:ext>
            </a:extLst>
          </p:cNvPr>
          <p:cNvSpPr txBox="1">
            <a:spLocks/>
          </p:cNvSpPr>
          <p:nvPr/>
        </p:nvSpPr>
        <p:spPr>
          <a:xfrm>
            <a:off x="2075923" y="5804564"/>
            <a:ext cx="370261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GOLD</a:t>
            </a:r>
          </a:p>
        </p:txBody>
      </p:sp>
      <p:sp>
        <p:nvSpPr>
          <p:cNvPr id="72" name="Text Placeholder 1">
            <a:extLst>
              <a:ext uri="{FF2B5EF4-FFF2-40B4-BE49-F238E27FC236}">
                <a16:creationId xmlns:a16="http://schemas.microsoft.com/office/drawing/2014/main" id="{FEA08FD5-9441-410F-AA9F-25C8E6A14009}"/>
              </a:ext>
            </a:extLst>
          </p:cNvPr>
          <p:cNvSpPr txBox="1">
            <a:spLocks/>
          </p:cNvSpPr>
          <p:nvPr/>
        </p:nvSpPr>
        <p:spPr>
          <a:xfrm>
            <a:off x="-175291" y="5796010"/>
            <a:ext cx="370261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SILVER</a:t>
            </a:r>
          </a:p>
        </p:txBody>
      </p: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515AD7A8-AA0B-4B32-93AD-CF2436E1E6C3}"/>
              </a:ext>
            </a:extLst>
          </p:cNvPr>
          <p:cNvSpPr txBox="1">
            <a:spLocks/>
          </p:cNvSpPr>
          <p:nvPr/>
        </p:nvSpPr>
        <p:spPr>
          <a:xfrm>
            <a:off x="6630272" y="5834932"/>
            <a:ext cx="370261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TOPAZ</a:t>
            </a:r>
          </a:p>
        </p:txBody>
      </p:sp>
      <p:sp>
        <p:nvSpPr>
          <p:cNvPr id="74" name="Text Placeholder 1">
            <a:extLst>
              <a:ext uri="{FF2B5EF4-FFF2-40B4-BE49-F238E27FC236}">
                <a16:creationId xmlns:a16="http://schemas.microsoft.com/office/drawing/2014/main" id="{6581A641-A7E7-4414-9BF5-7F989C3CDEB6}"/>
              </a:ext>
            </a:extLst>
          </p:cNvPr>
          <p:cNvSpPr txBox="1">
            <a:spLocks/>
          </p:cNvSpPr>
          <p:nvPr/>
        </p:nvSpPr>
        <p:spPr>
          <a:xfrm>
            <a:off x="8904592" y="5804131"/>
            <a:ext cx="370261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RUBY</a:t>
            </a:r>
          </a:p>
        </p:txBody>
      </p:sp>
      <p:sp>
        <p:nvSpPr>
          <p:cNvPr id="75" name="Text Placeholder 1">
            <a:extLst>
              <a:ext uri="{FF2B5EF4-FFF2-40B4-BE49-F238E27FC236}">
                <a16:creationId xmlns:a16="http://schemas.microsoft.com/office/drawing/2014/main" id="{D7003BA3-01FC-457A-A588-1809D720DB9A}"/>
              </a:ext>
            </a:extLst>
          </p:cNvPr>
          <p:cNvSpPr txBox="1">
            <a:spLocks/>
          </p:cNvSpPr>
          <p:nvPr/>
        </p:nvSpPr>
        <p:spPr>
          <a:xfrm>
            <a:off x="4343941" y="5847771"/>
            <a:ext cx="370261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Metropolis" panose="00000500000000000000" pitchFamily="50" charset="0"/>
              </a:rPr>
              <a:t>PEARL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2051C-BCA3-4B33-933C-BC0DC3CEF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93" y="1356323"/>
            <a:ext cx="2349941" cy="2537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9E14B0-CB0F-46FA-B804-AF77DC70D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661" y="4320296"/>
            <a:ext cx="1471404" cy="14714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2C1CD-8140-41AE-ABCB-BDBABBB55A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18" y="4274329"/>
            <a:ext cx="1560603" cy="1560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04356-C66C-4E68-8BC7-1CF5099C7C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29" y="910233"/>
            <a:ext cx="2646801" cy="9132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5E37F2-414F-43AA-BB73-16038FADBAC9}"/>
              </a:ext>
            </a:extLst>
          </p:cNvPr>
          <p:cNvSpPr/>
          <p:nvPr/>
        </p:nvSpPr>
        <p:spPr>
          <a:xfrm>
            <a:off x="1616527" y="119434"/>
            <a:ext cx="8997043" cy="72424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91AD98-4C5A-43EE-8773-DA81B0A53C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C2BD008-040E-4262-8797-85F5EDBE72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E859F-D1BF-4C20-8BAB-125F379BCF85}"/>
              </a:ext>
            </a:extLst>
          </p:cNvPr>
          <p:cNvSpPr txBox="1"/>
          <p:nvPr/>
        </p:nvSpPr>
        <p:spPr>
          <a:xfrm>
            <a:off x="4214790" y="6455872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D756EB-7CA8-4650-B44E-BF80553AA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3" y="348076"/>
            <a:ext cx="11573197" cy="650992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2272" y="342248"/>
            <a:ext cx="4036592" cy="724247"/>
          </a:xfrm>
        </p:spPr>
        <p:txBody>
          <a:bodyPr/>
          <a:lstStyle/>
          <a:p>
            <a:r>
              <a:rPr lang="en-IN" sz="4000" b="1" dirty="0">
                <a:solidFill>
                  <a:schemeClr val="accent1"/>
                </a:solidFill>
                <a:latin typeface="Metropolis" panose="00000500000000000000" pitchFamily="50" charset="0"/>
              </a:rPr>
              <a:t>CAR FUND</a:t>
            </a:r>
            <a:endParaRPr lang="en-US" sz="4000" b="1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6AA26AEF-478E-443B-8097-3AD9DE680AD6}"/>
              </a:ext>
            </a:extLst>
          </p:cNvPr>
          <p:cNvSpPr txBox="1">
            <a:spLocks/>
          </p:cNvSpPr>
          <p:nvPr/>
        </p:nvSpPr>
        <p:spPr>
          <a:xfrm>
            <a:off x="6350000" y="5232228"/>
            <a:ext cx="5842000" cy="511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400" b="1" dirty="0">
                <a:solidFill>
                  <a:schemeClr val="accent1"/>
                </a:solidFill>
                <a:latin typeface="Metropolis" panose="00000500000000000000" pitchFamily="50" charset="0"/>
              </a:rPr>
              <a:t>1% after Diamond</a:t>
            </a:r>
            <a:endParaRPr lang="en-US" sz="4400" b="1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59209-5F11-4DFC-AE21-761969F948FF}"/>
              </a:ext>
            </a:extLst>
          </p:cNvPr>
          <p:cNvSpPr/>
          <p:nvPr/>
        </p:nvSpPr>
        <p:spPr>
          <a:xfrm>
            <a:off x="4508109" y="260844"/>
            <a:ext cx="3233057" cy="79158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B32E4-9288-4CD2-BBD8-75E5F85B9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94921F-6115-4CE2-BAFA-0CD13E69BF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872F4-D3C2-401D-B443-8271C9C7AC4A}"/>
              </a:ext>
            </a:extLst>
          </p:cNvPr>
          <p:cNvSpPr txBox="1"/>
          <p:nvPr/>
        </p:nvSpPr>
        <p:spPr>
          <a:xfrm>
            <a:off x="4238761" y="6468713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150070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93951"/>
            <a:ext cx="11573197" cy="724247"/>
          </a:xfrm>
        </p:spPr>
        <p:txBody>
          <a:bodyPr/>
          <a:lstStyle/>
          <a:p>
            <a:r>
              <a:rPr lang="en-IN" sz="4000" b="1" dirty="0">
                <a:solidFill>
                  <a:schemeClr val="accent1"/>
                </a:solidFill>
                <a:latin typeface="Metropolis" panose="00000500000000000000" pitchFamily="50" charset="0"/>
              </a:rPr>
              <a:t>ROYALTY BONUS</a:t>
            </a:r>
            <a:endParaRPr lang="en-US" sz="4000" b="1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6AA26AEF-478E-443B-8097-3AD9DE680AD6}"/>
              </a:ext>
            </a:extLst>
          </p:cNvPr>
          <p:cNvSpPr txBox="1">
            <a:spLocks/>
          </p:cNvSpPr>
          <p:nvPr/>
        </p:nvSpPr>
        <p:spPr>
          <a:xfrm>
            <a:off x="309401" y="5727769"/>
            <a:ext cx="11573197" cy="5117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400" b="1" dirty="0">
                <a:solidFill>
                  <a:schemeClr val="accent1"/>
                </a:solidFill>
                <a:latin typeface="Metropolis" panose="00000500000000000000" pitchFamily="50" charset="0"/>
              </a:rPr>
              <a:t>1% Royalty Bonus After Diamond</a:t>
            </a:r>
            <a:endParaRPr lang="en-US" sz="4400" b="1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84A1C-0044-428F-A918-0E3EC6DD9C3B}"/>
              </a:ext>
            </a:extLst>
          </p:cNvPr>
          <p:cNvSpPr/>
          <p:nvPr/>
        </p:nvSpPr>
        <p:spPr>
          <a:xfrm>
            <a:off x="3715564" y="233736"/>
            <a:ext cx="4736989" cy="79158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FBA1B-2E3C-4B8D-819A-2F185FC2F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80" y="1464146"/>
            <a:ext cx="5199037" cy="404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A1FBE-0F5B-4847-AB39-057547A64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FDBAF4-6E17-4A9E-B959-C987E3E6EF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FDED1-23C5-41E5-8AAA-AA85660B060A}"/>
              </a:ext>
            </a:extLst>
          </p:cNvPr>
          <p:cNvSpPr txBox="1"/>
          <p:nvPr/>
        </p:nvSpPr>
        <p:spPr>
          <a:xfrm>
            <a:off x="4238759" y="6454987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2756271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tropolis" panose="00000500000000000000" pitchFamily="50" charset="0"/>
              </a:rPr>
              <a:t>FIXED BONUS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46FD7-324E-47BB-9FD8-4A1DCB7DD693}"/>
              </a:ext>
            </a:extLst>
          </p:cNvPr>
          <p:cNvSpPr txBox="1"/>
          <p:nvPr/>
        </p:nvSpPr>
        <p:spPr>
          <a:xfrm>
            <a:off x="2565185" y="176660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tropolis" panose="00000500000000000000" pitchFamily="50" charset="0"/>
                <a:cs typeface="Calibri" pitchFamily="34" charset="0"/>
              </a:rPr>
              <a:t>DIAMOND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Metropolis" panose="00000500000000000000" pitchFamily="50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6734B-52B9-43BD-A5CB-D63124718CB7}"/>
              </a:ext>
            </a:extLst>
          </p:cNvPr>
          <p:cNvSpPr txBox="1"/>
          <p:nvPr/>
        </p:nvSpPr>
        <p:spPr>
          <a:xfrm>
            <a:off x="5226586" y="1409518"/>
            <a:ext cx="1944216" cy="14721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tropolis" panose="00000500000000000000" pitchFamily="50" charset="0"/>
                <a:cs typeface="Calibri" pitchFamily="34" charset="0"/>
              </a:rPr>
              <a:t>DOUBLE</a:t>
            </a:r>
            <a:endParaRPr lang="hi-IN" altLang="ko-KR" sz="2400" b="1" dirty="0">
              <a:solidFill>
                <a:schemeClr val="tx2">
                  <a:lumMod val="60000"/>
                  <a:lumOff val="40000"/>
                </a:schemeClr>
              </a:solidFill>
              <a:latin typeface="Metropolis" panose="00000500000000000000" pitchFamily="50" charset="0"/>
              <a:cs typeface="Calibri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tropolis" panose="00000500000000000000" pitchFamily="50" charset="0"/>
                <a:cs typeface="Calibri" pitchFamily="34" charset="0"/>
              </a:rPr>
              <a:t>DIAMOND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Metropolis" panose="00000500000000000000" pitchFamily="50" charset="0"/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A15DE-04CA-480E-BDF8-965E374E4BF4}"/>
              </a:ext>
            </a:extLst>
          </p:cNvPr>
          <p:cNvSpPr txBox="1"/>
          <p:nvPr/>
        </p:nvSpPr>
        <p:spPr>
          <a:xfrm>
            <a:off x="7887987" y="1446022"/>
            <a:ext cx="194421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tropolis" panose="00000500000000000000" pitchFamily="50" charset="0"/>
                <a:cs typeface="Calibri" pitchFamily="34" charset="0"/>
              </a:rPr>
              <a:t>TRIPLE</a:t>
            </a:r>
          </a:p>
          <a:p>
            <a:pPr algn="ctr"/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etropolis" panose="00000500000000000000" pitchFamily="50" charset="0"/>
                <a:cs typeface="Calibri" pitchFamily="34" charset="0"/>
              </a:rPr>
              <a:t>DIAMOND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Metropolis" panose="00000500000000000000" pitchFamily="50" charset="0"/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C949BBDC-9E08-4A36-BB7E-E120B919E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541914"/>
              </p:ext>
            </p:extLst>
          </p:nvPr>
        </p:nvGraphicFramePr>
        <p:xfrm>
          <a:off x="2372049" y="2323415"/>
          <a:ext cx="2348075" cy="3394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190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37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5000 / M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2E4D376E-9738-407B-9F9F-BC60C5B1FEA7}"/>
              </a:ext>
            </a:extLst>
          </p:cNvPr>
          <p:cNvSpPr/>
          <p:nvPr/>
        </p:nvSpPr>
        <p:spPr>
          <a:xfrm>
            <a:off x="2889013" y="2517594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Metropolis" panose="00000500000000000000" pitchFamily="50" charset="0"/>
              </a:rPr>
              <a:t>5000</a:t>
            </a:r>
            <a:endParaRPr lang="ko-KR" altLang="en-US" b="1" dirty="0">
              <a:latin typeface="Metropolis" panose="00000500000000000000" pitchFamily="50" charset="0"/>
            </a:endParaRP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F708DCE7-0970-40A0-8A5A-FB4C02958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899266"/>
              </p:ext>
            </p:extLst>
          </p:nvPr>
        </p:nvGraphicFramePr>
        <p:xfrm>
          <a:off x="5033450" y="2323415"/>
          <a:ext cx="2348075" cy="339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19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37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10,000 / M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타원 52">
            <a:extLst>
              <a:ext uri="{FF2B5EF4-FFF2-40B4-BE49-F238E27FC236}">
                <a16:creationId xmlns:a16="http://schemas.microsoft.com/office/drawing/2014/main" id="{12FB5A12-3C54-4B05-9226-014CD0345E98}"/>
              </a:ext>
            </a:extLst>
          </p:cNvPr>
          <p:cNvSpPr/>
          <p:nvPr/>
        </p:nvSpPr>
        <p:spPr>
          <a:xfrm>
            <a:off x="5550413" y="2517594"/>
            <a:ext cx="1314146" cy="13141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Metropolis" panose="00000500000000000000" pitchFamily="50" charset="0"/>
              </a:rPr>
              <a:t>10,000</a:t>
            </a:r>
            <a:endParaRPr lang="ko-KR" altLang="en-US" sz="1600" b="1" dirty="0">
              <a:latin typeface="Metropolis" panose="00000500000000000000" pitchFamily="50" charset="0"/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7B3F2BF0-691E-4058-8470-3510A1F2C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14751"/>
              </p:ext>
            </p:extLst>
          </p:nvPr>
        </p:nvGraphicFramePr>
        <p:xfrm>
          <a:off x="7694851" y="2323416"/>
          <a:ext cx="2348075" cy="3394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19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37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15,000 / M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54">
            <a:extLst>
              <a:ext uri="{FF2B5EF4-FFF2-40B4-BE49-F238E27FC236}">
                <a16:creationId xmlns:a16="http://schemas.microsoft.com/office/drawing/2014/main" id="{C133EE70-6BF0-428B-9DC9-6642514A4325}"/>
              </a:ext>
            </a:extLst>
          </p:cNvPr>
          <p:cNvSpPr/>
          <p:nvPr/>
        </p:nvSpPr>
        <p:spPr>
          <a:xfrm>
            <a:off x="8211815" y="2517594"/>
            <a:ext cx="1314146" cy="13141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latin typeface="Metropolis" panose="00000500000000000000" pitchFamily="50" charset="0"/>
              </a:rPr>
              <a:t>15,000</a:t>
            </a:r>
            <a:endParaRPr lang="ko-KR" altLang="en-US" sz="1700" b="1" dirty="0">
              <a:latin typeface="Metropolis" panose="00000500000000000000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69200B-A472-461B-9F5F-5975140F4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81" y="4143864"/>
            <a:ext cx="759210" cy="591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D16EB7-7EF3-40BB-AD86-F1013267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17" y="4117320"/>
            <a:ext cx="759210" cy="591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957A52-2392-4A99-A95C-40E81730D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21" y="4117320"/>
            <a:ext cx="759210" cy="591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54D509-0B56-442A-B9F1-D4A8EE37F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00" y="4025918"/>
            <a:ext cx="624280" cy="486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5FE6C9-B6A1-4629-A561-9D731D262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704" y="4025918"/>
            <a:ext cx="624280" cy="486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E2401E-3287-4913-889B-15391A52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57" y="4335621"/>
            <a:ext cx="624280" cy="4860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AE706A-28B5-4BAB-B024-0785000476E7}"/>
              </a:ext>
            </a:extLst>
          </p:cNvPr>
          <p:cNvSpPr/>
          <p:nvPr/>
        </p:nvSpPr>
        <p:spPr>
          <a:xfrm>
            <a:off x="3578088" y="266394"/>
            <a:ext cx="5128590" cy="791583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1B6984-1EA5-4215-A1EB-93F1E155E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3639FD5-12CE-4F8C-980D-0356175C3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51B101-0581-46D3-8E2A-5F2909FCDE5F}"/>
              </a:ext>
            </a:extLst>
          </p:cNvPr>
          <p:cNvSpPr txBox="1"/>
          <p:nvPr/>
        </p:nvSpPr>
        <p:spPr>
          <a:xfrm>
            <a:off x="4238761" y="6468713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CF4F1-AF08-4259-A6EA-06A22B87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991809-87ED-47E6-A4DD-D1AF3BEC60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6FBABA-B817-4E6A-93C2-DB96083128C6}"/>
              </a:ext>
            </a:extLst>
          </p:cNvPr>
          <p:cNvSpPr txBox="1"/>
          <p:nvPr/>
        </p:nvSpPr>
        <p:spPr>
          <a:xfrm>
            <a:off x="3142679" y="213199"/>
            <a:ext cx="6032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DREAMS OF LIFE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0E75DA-B778-474E-BBE1-90AD1E46947E}"/>
              </a:ext>
            </a:extLst>
          </p:cNvPr>
          <p:cNvSpPr/>
          <p:nvPr/>
        </p:nvSpPr>
        <p:spPr>
          <a:xfrm>
            <a:off x="3080716" y="244858"/>
            <a:ext cx="6125864" cy="83621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58765-A791-46F8-A820-2CF85B4D97EC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9303B-8817-40F8-A1C9-C90CAD97E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7" y="1539278"/>
            <a:ext cx="2868518" cy="1695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3838C-3735-48C7-9E5C-34DA958DA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60" y="1461118"/>
            <a:ext cx="2543175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9E1494-EA52-4019-AA10-4334B51C0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7" y="4426371"/>
            <a:ext cx="2868518" cy="1342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F4E8B6-D291-48DF-9D1D-1056E897D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95" y="4265722"/>
            <a:ext cx="2960304" cy="1664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2C1187-2A45-4250-8806-D3BE35E9B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93" y="1494979"/>
            <a:ext cx="1704880" cy="17048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46AC6F-26A4-49E8-B6CE-5D46DD288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45" y="4265722"/>
            <a:ext cx="2543175" cy="16940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E287CE-89BF-4E1C-A3B7-FEB9DBBCD896}"/>
              </a:ext>
            </a:extLst>
          </p:cNvPr>
          <p:cNvSpPr txBox="1"/>
          <p:nvPr/>
        </p:nvSpPr>
        <p:spPr>
          <a:xfrm>
            <a:off x="589813" y="3300871"/>
            <a:ext cx="269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DREAM CAR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C29DB7-ADEB-4C51-9AB7-E8C61EFA7333}"/>
              </a:ext>
            </a:extLst>
          </p:cNvPr>
          <p:cNvSpPr txBox="1"/>
          <p:nvPr/>
        </p:nvSpPr>
        <p:spPr>
          <a:xfrm>
            <a:off x="4426242" y="3271366"/>
            <a:ext cx="326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DREAM HOUSE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B4421B-2217-4B96-804E-3C10314704F7}"/>
              </a:ext>
            </a:extLst>
          </p:cNvPr>
          <p:cNvSpPr txBox="1"/>
          <p:nvPr/>
        </p:nvSpPr>
        <p:spPr>
          <a:xfrm>
            <a:off x="8291099" y="3282114"/>
            <a:ext cx="3491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 BALANCE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77440D-23B0-4346-B566-8E5238CBD046}"/>
              </a:ext>
            </a:extLst>
          </p:cNvPr>
          <p:cNvSpPr txBox="1"/>
          <p:nvPr/>
        </p:nvSpPr>
        <p:spPr>
          <a:xfrm>
            <a:off x="275336" y="5933702"/>
            <a:ext cx="332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TOUR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C5E83-BC02-44B5-B8CA-F15BFB4169DB}"/>
              </a:ext>
            </a:extLst>
          </p:cNvPr>
          <p:cNvSpPr txBox="1"/>
          <p:nvPr/>
        </p:nvSpPr>
        <p:spPr>
          <a:xfrm>
            <a:off x="4871878" y="5959818"/>
            <a:ext cx="23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FREE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70E51-4151-4C9E-8CBA-8AB7F7F787F0}"/>
              </a:ext>
            </a:extLst>
          </p:cNvPr>
          <p:cNvSpPr txBox="1"/>
          <p:nvPr/>
        </p:nvSpPr>
        <p:spPr>
          <a:xfrm>
            <a:off x="8056260" y="5973694"/>
            <a:ext cx="396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EDUCATION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E04E3-4EC7-448D-A51B-F344F438B250}"/>
              </a:ext>
            </a:extLst>
          </p:cNvPr>
          <p:cNvSpPr txBox="1"/>
          <p:nvPr/>
        </p:nvSpPr>
        <p:spPr>
          <a:xfrm>
            <a:off x="4238761" y="6491312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bg1"/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3694025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8384" y="300061"/>
            <a:ext cx="6545785" cy="724247"/>
          </a:xfrm>
        </p:spPr>
        <p:txBody>
          <a:bodyPr/>
          <a:lstStyle/>
          <a:p>
            <a:r>
              <a:rPr lang="en-US" sz="4400" b="1" dirty="0">
                <a:solidFill>
                  <a:schemeClr val="accent1"/>
                </a:solidFill>
                <a:latin typeface="Metropolis" panose="00000500000000000000" pitchFamily="50" charset="0"/>
              </a:rPr>
              <a:t>FRANCHISEE INCOME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515ADE-0C98-4BE1-9843-F1F9E9CD36DA}"/>
              </a:ext>
            </a:extLst>
          </p:cNvPr>
          <p:cNvSpPr/>
          <p:nvPr/>
        </p:nvSpPr>
        <p:spPr>
          <a:xfrm>
            <a:off x="575402" y="2012088"/>
            <a:ext cx="2202428" cy="1069545"/>
          </a:xfrm>
          <a:prstGeom prst="rect">
            <a:avLst/>
          </a:prstGeom>
          <a:gradFill>
            <a:gsLst>
              <a:gs pos="0">
                <a:schemeClr val="accent1">
                  <a:lumMod val="83000"/>
                </a:schemeClr>
              </a:gs>
              <a:gs pos="100000">
                <a:schemeClr val="accent1">
                  <a:lumMod val="8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AB0DEF70-8174-4B62-85AA-DFA9DC3E1626}"/>
              </a:ext>
            </a:extLst>
          </p:cNvPr>
          <p:cNvSpPr/>
          <p:nvPr/>
        </p:nvSpPr>
        <p:spPr>
          <a:xfrm>
            <a:off x="930756" y="1962646"/>
            <a:ext cx="3475593" cy="1175412"/>
          </a:xfrm>
          <a:prstGeom prst="roundRect">
            <a:avLst>
              <a:gd name="adj" fmla="val 53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Isosceles Triangle 3">
            <a:extLst>
              <a:ext uri="{FF2B5EF4-FFF2-40B4-BE49-F238E27FC236}">
                <a16:creationId xmlns:a16="http://schemas.microsoft.com/office/drawing/2014/main" id="{C4ECBA5C-C0BF-4600-BB4E-07813F8942AD}"/>
              </a:ext>
            </a:extLst>
          </p:cNvPr>
          <p:cNvSpPr/>
          <p:nvPr/>
        </p:nvSpPr>
        <p:spPr>
          <a:xfrm rot="5400000">
            <a:off x="360222" y="1975395"/>
            <a:ext cx="1070443" cy="1143829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7" name="그룹 4">
            <a:extLst>
              <a:ext uri="{FF2B5EF4-FFF2-40B4-BE49-F238E27FC236}">
                <a16:creationId xmlns:a16="http://schemas.microsoft.com/office/drawing/2014/main" id="{3EC1FF84-D64B-4131-BC67-C20988FC741A}"/>
              </a:ext>
            </a:extLst>
          </p:cNvPr>
          <p:cNvGrpSpPr/>
          <p:nvPr/>
        </p:nvGrpSpPr>
        <p:grpSpPr>
          <a:xfrm>
            <a:off x="1580351" y="2302677"/>
            <a:ext cx="2616565" cy="508730"/>
            <a:chOff x="2054481" y="2206546"/>
            <a:chExt cx="2616565" cy="5087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D090E8-4B18-4BAF-BBEE-BBD7F7801148}"/>
                </a:ext>
              </a:extLst>
            </p:cNvPr>
            <p:cNvSpPr txBox="1"/>
            <p:nvPr/>
          </p:nvSpPr>
          <p:spPr>
            <a:xfrm>
              <a:off x="2131831" y="2438277"/>
              <a:ext cx="253921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F21815-2B3C-4268-90DC-5455AB2F11F2}"/>
                </a:ext>
              </a:extLst>
            </p:cNvPr>
            <p:cNvSpPr txBox="1"/>
            <p:nvPr/>
          </p:nvSpPr>
          <p:spPr>
            <a:xfrm>
              <a:off x="2054481" y="2206546"/>
              <a:ext cx="2550319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Metropolis" panose="00000500000000000000" pitchFamily="50" charset="0"/>
                </a:rPr>
                <a:t>DIRECT SALE</a:t>
              </a:r>
              <a:endParaRPr lang="ko-KR" altLang="en-US" sz="2400" b="1" dirty="0">
                <a:solidFill>
                  <a:schemeClr val="accent1"/>
                </a:solidFill>
                <a:latin typeface="Metropolis" panose="00000500000000000000" pitchFamily="5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75D65E3-F96E-4BB8-9C3A-72A7FB61553D}"/>
              </a:ext>
            </a:extLst>
          </p:cNvPr>
          <p:cNvSpPr txBox="1"/>
          <p:nvPr/>
        </p:nvSpPr>
        <p:spPr>
          <a:xfrm>
            <a:off x="345739" y="2174985"/>
            <a:ext cx="114383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AFEF12-0322-43B1-ACE2-DE8931E15C77}"/>
              </a:ext>
            </a:extLst>
          </p:cNvPr>
          <p:cNvSpPr/>
          <p:nvPr/>
        </p:nvSpPr>
        <p:spPr>
          <a:xfrm>
            <a:off x="575402" y="3477515"/>
            <a:ext cx="2202428" cy="1069545"/>
          </a:xfrm>
          <a:prstGeom prst="rect">
            <a:avLst/>
          </a:prstGeom>
          <a:gradFill>
            <a:gsLst>
              <a:gs pos="0">
                <a:schemeClr val="accent2">
                  <a:lumMod val="84000"/>
                </a:schemeClr>
              </a:gs>
              <a:gs pos="100000">
                <a:schemeClr val="accent2">
                  <a:lumMod val="8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Rounded Rectangle 31">
            <a:extLst>
              <a:ext uri="{FF2B5EF4-FFF2-40B4-BE49-F238E27FC236}">
                <a16:creationId xmlns:a16="http://schemas.microsoft.com/office/drawing/2014/main" id="{72ACEB97-5E97-4D50-ADB9-CDD2465B92AD}"/>
              </a:ext>
            </a:extLst>
          </p:cNvPr>
          <p:cNvSpPr/>
          <p:nvPr/>
        </p:nvSpPr>
        <p:spPr>
          <a:xfrm>
            <a:off x="930756" y="3428073"/>
            <a:ext cx="3475593" cy="1175412"/>
          </a:xfrm>
          <a:prstGeom prst="roundRect">
            <a:avLst>
              <a:gd name="adj" fmla="val 53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4" name="Isosceles Triangle 3">
            <a:extLst>
              <a:ext uri="{FF2B5EF4-FFF2-40B4-BE49-F238E27FC236}">
                <a16:creationId xmlns:a16="http://schemas.microsoft.com/office/drawing/2014/main" id="{080DCB91-7231-42AD-9C9F-C8FED718EC6B}"/>
              </a:ext>
            </a:extLst>
          </p:cNvPr>
          <p:cNvSpPr/>
          <p:nvPr/>
        </p:nvSpPr>
        <p:spPr>
          <a:xfrm rot="5400000">
            <a:off x="360222" y="3440822"/>
            <a:ext cx="1070443" cy="1143829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9BDD1A-5083-455A-B867-D1C34F20C134}"/>
              </a:ext>
            </a:extLst>
          </p:cNvPr>
          <p:cNvSpPr txBox="1"/>
          <p:nvPr/>
        </p:nvSpPr>
        <p:spPr>
          <a:xfrm>
            <a:off x="1590322" y="3774948"/>
            <a:ext cx="2550319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Metropolis" panose="00000500000000000000" pitchFamily="50" charset="0"/>
              </a:rPr>
              <a:t>DEALER SALE</a:t>
            </a:r>
            <a:endParaRPr lang="ko-KR" altLang="en-US" sz="2400" b="1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F63863-D2C8-425E-9839-B4117578DBEB}"/>
              </a:ext>
            </a:extLst>
          </p:cNvPr>
          <p:cNvSpPr txBox="1"/>
          <p:nvPr/>
        </p:nvSpPr>
        <p:spPr>
          <a:xfrm>
            <a:off x="345739" y="3640412"/>
            <a:ext cx="114383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3D836D-F567-4509-B6DE-99870877604B}"/>
              </a:ext>
            </a:extLst>
          </p:cNvPr>
          <p:cNvSpPr/>
          <p:nvPr/>
        </p:nvSpPr>
        <p:spPr>
          <a:xfrm>
            <a:off x="575402" y="4942942"/>
            <a:ext cx="2202428" cy="1069545"/>
          </a:xfrm>
          <a:prstGeom prst="rect">
            <a:avLst/>
          </a:prstGeom>
          <a:gradFill>
            <a:gsLst>
              <a:gs pos="0">
                <a:schemeClr val="accent3">
                  <a:lumMod val="83000"/>
                </a:schemeClr>
              </a:gs>
              <a:gs pos="100000">
                <a:schemeClr val="accent3">
                  <a:lumMod val="8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2" name="Rounded Rectangle 50">
            <a:extLst>
              <a:ext uri="{FF2B5EF4-FFF2-40B4-BE49-F238E27FC236}">
                <a16:creationId xmlns:a16="http://schemas.microsoft.com/office/drawing/2014/main" id="{1EA45090-49E0-4398-AC13-273305636A71}"/>
              </a:ext>
            </a:extLst>
          </p:cNvPr>
          <p:cNvSpPr/>
          <p:nvPr/>
        </p:nvSpPr>
        <p:spPr>
          <a:xfrm>
            <a:off x="930756" y="4893500"/>
            <a:ext cx="3475593" cy="1175412"/>
          </a:xfrm>
          <a:prstGeom prst="roundRect">
            <a:avLst>
              <a:gd name="adj" fmla="val 53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3" name="Isosceles Triangle 3">
            <a:extLst>
              <a:ext uri="{FF2B5EF4-FFF2-40B4-BE49-F238E27FC236}">
                <a16:creationId xmlns:a16="http://schemas.microsoft.com/office/drawing/2014/main" id="{37B268C9-C600-4134-AF5D-4FD1EF201721}"/>
              </a:ext>
            </a:extLst>
          </p:cNvPr>
          <p:cNvSpPr/>
          <p:nvPr/>
        </p:nvSpPr>
        <p:spPr>
          <a:xfrm rot="5400000">
            <a:off x="360222" y="4906249"/>
            <a:ext cx="1070443" cy="1143829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45" name="그룹 8">
            <a:extLst>
              <a:ext uri="{FF2B5EF4-FFF2-40B4-BE49-F238E27FC236}">
                <a16:creationId xmlns:a16="http://schemas.microsoft.com/office/drawing/2014/main" id="{EBBFBAD8-F491-433F-B29B-3F2AE1DA5648}"/>
              </a:ext>
            </a:extLst>
          </p:cNvPr>
          <p:cNvGrpSpPr/>
          <p:nvPr/>
        </p:nvGrpSpPr>
        <p:grpSpPr>
          <a:xfrm>
            <a:off x="1511779" y="5233532"/>
            <a:ext cx="2770858" cy="508730"/>
            <a:chOff x="1985909" y="5137400"/>
            <a:chExt cx="2770858" cy="50873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543806-7418-4611-930F-F49FC4C8C811}"/>
                </a:ext>
              </a:extLst>
            </p:cNvPr>
            <p:cNvSpPr txBox="1"/>
            <p:nvPr/>
          </p:nvSpPr>
          <p:spPr>
            <a:xfrm>
              <a:off x="2131831" y="5369131"/>
              <a:ext cx="253921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53D74D-A8C2-41DF-B797-7445C8B6100A}"/>
                </a:ext>
              </a:extLst>
            </p:cNvPr>
            <p:cNvSpPr txBox="1"/>
            <p:nvPr/>
          </p:nvSpPr>
          <p:spPr>
            <a:xfrm>
              <a:off x="1985909" y="5137400"/>
              <a:ext cx="2770858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Metropolis" panose="00000500000000000000" pitchFamily="50" charset="0"/>
                </a:rPr>
                <a:t>3% FRANCHISEE</a:t>
              </a:r>
              <a:endParaRPr lang="ko-KR" altLang="en-US" sz="2400" b="1" dirty="0">
                <a:solidFill>
                  <a:schemeClr val="accent1"/>
                </a:solidFill>
                <a:latin typeface="Metropolis" panose="00000500000000000000" pitchFamily="50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6DC8577-C753-4159-909E-89B304D7AD0A}"/>
              </a:ext>
            </a:extLst>
          </p:cNvPr>
          <p:cNvSpPr txBox="1"/>
          <p:nvPr/>
        </p:nvSpPr>
        <p:spPr>
          <a:xfrm>
            <a:off x="345739" y="5105839"/>
            <a:ext cx="114383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A87E61-940C-4412-97D3-D52F21704802}"/>
              </a:ext>
            </a:extLst>
          </p:cNvPr>
          <p:cNvSpPr/>
          <p:nvPr/>
        </p:nvSpPr>
        <p:spPr>
          <a:xfrm>
            <a:off x="2927308" y="232725"/>
            <a:ext cx="6545784" cy="79158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2C707B-00C8-47E6-BE26-4F28AAAA9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04" y="2012088"/>
            <a:ext cx="6881657" cy="38709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904E47-E294-44E5-AC0A-60D1F7A17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B44385F-E4F5-46DD-84EA-D0C39F8206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80A58-4DE2-4345-A47D-A78A6F338F6F}"/>
              </a:ext>
            </a:extLst>
          </p:cNvPr>
          <p:cNvSpPr txBox="1"/>
          <p:nvPr/>
        </p:nvSpPr>
        <p:spPr>
          <a:xfrm>
            <a:off x="4238761" y="6468713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0408E3-C757-4C4D-9B12-2E13C564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84" y="1409892"/>
            <a:ext cx="7582486" cy="5108599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0ECB7AC-58DE-47DA-B638-E41E2C501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CYCLE MODLE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06EE87-FC5C-42D2-9486-7D6AC920542B}"/>
              </a:ext>
            </a:extLst>
          </p:cNvPr>
          <p:cNvSpPr/>
          <p:nvPr/>
        </p:nvSpPr>
        <p:spPr>
          <a:xfrm>
            <a:off x="3573194" y="275625"/>
            <a:ext cx="5092504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92E3C-A45F-48F0-BC0B-81C925015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00811-BFEB-4D22-8F3E-206B3DF33F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78C81-ACD9-45DE-845A-5FA676BFC479}"/>
              </a:ext>
            </a:extLst>
          </p:cNvPr>
          <p:cNvSpPr txBox="1"/>
          <p:nvPr/>
        </p:nvSpPr>
        <p:spPr>
          <a:xfrm>
            <a:off x="4262207" y="6498105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351310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0408E3-C757-4C4D-9B12-2E13C564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8884" y="1409892"/>
            <a:ext cx="7582485" cy="5108599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3DD0D9B-21B6-4EE9-BC43-22B0C8F9F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CYCLE MODLE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A533A3-5C02-48AF-B5D0-C56767D9E389}"/>
              </a:ext>
            </a:extLst>
          </p:cNvPr>
          <p:cNvSpPr/>
          <p:nvPr/>
        </p:nvSpPr>
        <p:spPr>
          <a:xfrm>
            <a:off x="3573194" y="262373"/>
            <a:ext cx="5092504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1476B-846F-45CE-8520-A74372D98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A080AE-AD25-4703-B2B8-E653E30407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F4FF0-2C63-4D30-813A-14D545546AC2}"/>
              </a:ext>
            </a:extLst>
          </p:cNvPr>
          <p:cNvSpPr txBox="1"/>
          <p:nvPr/>
        </p:nvSpPr>
        <p:spPr>
          <a:xfrm>
            <a:off x="4238761" y="6518491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668019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0408E3-C757-4C4D-9B12-2E13C564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8884" y="1409893"/>
            <a:ext cx="7582485" cy="5108598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7126DE-504D-4C16-B487-64C1986A7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CYCLE MODLE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A27C6-1F64-45AD-A367-39DB51CD95B5}"/>
              </a:ext>
            </a:extLst>
          </p:cNvPr>
          <p:cNvSpPr/>
          <p:nvPr/>
        </p:nvSpPr>
        <p:spPr>
          <a:xfrm>
            <a:off x="3573194" y="275625"/>
            <a:ext cx="5092504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F50D-24E9-4C1D-9B49-7D3F0936E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0F03AD-BDDC-4DA0-913D-DA246B1A30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AC691-8114-4C86-8060-DC056AB2D09A}"/>
              </a:ext>
            </a:extLst>
          </p:cNvPr>
          <p:cNvSpPr txBox="1"/>
          <p:nvPr/>
        </p:nvSpPr>
        <p:spPr>
          <a:xfrm>
            <a:off x="4238761" y="6518491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18150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0408E3-C757-4C4D-9B12-2E13C564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8884" y="1409893"/>
            <a:ext cx="7582485" cy="5108598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78685DE-819D-4AB0-B40A-B12E8D7E4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CYCLE MODLE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C56C1-67C7-452D-BDF6-935929AB6706}"/>
              </a:ext>
            </a:extLst>
          </p:cNvPr>
          <p:cNvSpPr/>
          <p:nvPr/>
        </p:nvSpPr>
        <p:spPr>
          <a:xfrm>
            <a:off x="3573194" y="262373"/>
            <a:ext cx="5092504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B3A2-D7BE-4F95-A49F-004885A1E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812EC8-9DD5-4514-B1C7-B2EE7F4A9F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D83C7-6AAA-48EC-BFE7-0A2C319EF699}"/>
              </a:ext>
            </a:extLst>
          </p:cNvPr>
          <p:cNvSpPr txBox="1"/>
          <p:nvPr/>
        </p:nvSpPr>
        <p:spPr>
          <a:xfrm>
            <a:off x="4252887" y="6518491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2907862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0408E3-C757-4C4D-9B12-2E13C564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757" y="1419832"/>
            <a:ext cx="7582485" cy="5108598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B51CEDA-6BDC-4635-ACAE-40DBBE13D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CYCLE MODLE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6B216-96D0-48FE-A3C4-E780FF7F9AA6}"/>
              </a:ext>
            </a:extLst>
          </p:cNvPr>
          <p:cNvSpPr/>
          <p:nvPr/>
        </p:nvSpPr>
        <p:spPr>
          <a:xfrm>
            <a:off x="3573194" y="262373"/>
            <a:ext cx="5092504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09AC8-6D30-4A71-85F7-731F55F29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D2578D-9719-4BF7-ACDA-B462625C59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2BFD9-EBC6-4975-8C4A-861F8493F09D}"/>
              </a:ext>
            </a:extLst>
          </p:cNvPr>
          <p:cNvSpPr txBox="1"/>
          <p:nvPr/>
        </p:nvSpPr>
        <p:spPr>
          <a:xfrm>
            <a:off x="4238760" y="6502744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36878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206DAA-F7FE-46F3-9E9E-24E92C62C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CYCLE MODLE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0408E3-C757-4C4D-9B12-2E13C564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8884" y="1409893"/>
            <a:ext cx="7582485" cy="510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F31B05-820E-4CD4-8F55-8323C969067B}"/>
              </a:ext>
            </a:extLst>
          </p:cNvPr>
          <p:cNvSpPr/>
          <p:nvPr/>
        </p:nvSpPr>
        <p:spPr>
          <a:xfrm>
            <a:off x="3538329" y="274809"/>
            <a:ext cx="5208105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53038-4807-45D0-B2AF-4909886AE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350A53-DF19-457B-A30A-0ED855BA88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8EFE5-8FF2-4B6D-83ED-81D7EA323A8E}"/>
              </a:ext>
            </a:extLst>
          </p:cNvPr>
          <p:cNvSpPr txBox="1"/>
          <p:nvPr/>
        </p:nvSpPr>
        <p:spPr>
          <a:xfrm>
            <a:off x="4238761" y="6496934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1908783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206DAA-F7FE-46F3-9E9E-24E92C62C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CYCLE MODLE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0408E3-C757-4C4D-9B12-2E13C564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8884" y="1409893"/>
            <a:ext cx="7582485" cy="510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01AC3-848B-479C-B34F-BEF65EDC99F2}"/>
              </a:ext>
            </a:extLst>
          </p:cNvPr>
          <p:cNvSpPr/>
          <p:nvPr/>
        </p:nvSpPr>
        <p:spPr>
          <a:xfrm>
            <a:off x="3545058" y="274809"/>
            <a:ext cx="5205046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09931-4320-44A2-9CFF-1BA8FB65A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484A07-49E7-41FD-BB56-2C33B657C0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AD928-DB53-4305-BA52-28687F0D8AD6}"/>
              </a:ext>
            </a:extLst>
          </p:cNvPr>
          <p:cNvSpPr txBox="1"/>
          <p:nvPr/>
        </p:nvSpPr>
        <p:spPr>
          <a:xfrm>
            <a:off x="4238761" y="6496934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3561019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0519" y="489431"/>
            <a:ext cx="5867889" cy="724247"/>
          </a:xfrm>
        </p:spPr>
        <p:txBody>
          <a:bodyPr/>
          <a:lstStyle/>
          <a:p>
            <a:r>
              <a:rPr lang="en-IN" altLang="ko-KR" sz="4400" b="1" dirty="0">
                <a:solidFill>
                  <a:schemeClr val="accent1"/>
                </a:solidFill>
                <a:latin typeface="Metropolis" panose="00000500000000000000" pitchFamily="50" charset="0"/>
              </a:rPr>
              <a:t>WHY SHOULD I DO?</a:t>
            </a:r>
            <a:endParaRPr lang="ko-KR" altLang="en-US" sz="4400" b="1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CF26565-7455-4DEF-8212-BA01AF318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034521"/>
              </p:ext>
            </p:extLst>
          </p:nvPr>
        </p:nvGraphicFramePr>
        <p:xfrm>
          <a:off x="1134479" y="2625832"/>
          <a:ext cx="443445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0093">
                  <a:extLst>
                    <a:ext uri="{9D8B030D-6E8A-4147-A177-3AD203B41FA5}">
                      <a16:colId xmlns:a16="http://schemas.microsoft.com/office/drawing/2014/main" val="2354571850"/>
                    </a:ext>
                  </a:extLst>
                </a:gridCol>
                <a:gridCol w="1214357">
                  <a:extLst>
                    <a:ext uri="{9D8B030D-6E8A-4147-A177-3AD203B41FA5}">
                      <a16:colId xmlns:a16="http://schemas.microsoft.com/office/drawing/2014/main" val="2889723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8 HRS.X30 Days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I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60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w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5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C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7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R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4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K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M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32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Metropolis" panose="00000500000000000000" pitchFamily="50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Metropolis" panose="00000500000000000000" pitchFamily="50" charset="0"/>
                        </a:rPr>
                        <a:t>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516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Metropolis" panose="00000500000000000000" pitchFamily="50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Metropolis" panose="00000500000000000000" pitchFamily="50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2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Metropolis" panose="00000500000000000000" pitchFamily="50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Metropolis" panose="00000500000000000000" pitchFamily="50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150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FFA1627-4E8F-43D6-A505-2ACDDB0706BD}"/>
              </a:ext>
            </a:extLst>
          </p:cNvPr>
          <p:cNvSpPr/>
          <p:nvPr/>
        </p:nvSpPr>
        <p:spPr>
          <a:xfrm>
            <a:off x="692039" y="2631379"/>
            <a:ext cx="308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0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939E97-9F40-4E66-AFFB-1EA5D8FB7768}"/>
              </a:ext>
            </a:extLst>
          </p:cNvPr>
          <p:cNvSpPr/>
          <p:nvPr/>
        </p:nvSpPr>
        <p:spPr>
          <a:xfrm>
            <a:off x="424338" y="3018568"/>
            <a:ext cx="575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5 YE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5BA4E1-CDEB-42AE-AB76-4680C0E9A23F}"/>
              </a:ext>
            </a:extLst>
          </p:cNvPr>
          <p:cNvSpPr/>
          <p:nvPr/>
        </p:nvSpPr>
        <p:spPr>
          <a:xfrm>
            <a:off x="364064" y="3390673"/>
            <a:ext cx="65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10 YE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3FF9C2-AEDA-467C-800E-D45F51E9C5D6}"/>
              </a:ext>
            </a:extLst>
          </p:cNvPr>
          <p:cNvSpPr/>
          <p:nvPr/>
        </p:nvSpPr>
        <p:spPr>
          <a:xfrm>
            <a:off x="364064" y="3784556"/>
            <a:ext cx="639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15 YE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7EC3C8-9400-449A-A9A9-A6CC7C00C767}"/>
              </a:ext>
            </a:extLst>
          </p:cNvPr>
          <p:cNvSpPr/>
          <p:nvPr/>
        </p:nvSpPr>
        <p:spPr>
          <a:xfrm>
            <a:off x="322386" y="4149967"/>
            <a:ext cx="697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20 YE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782ACB-A004-45D4-8F45-9EA9663DBFAA}"/>
              </a:ext>
            </a:extLst>
          </p:cNvPr>
          <p:cNvSpPr/>
          <p:nvPr/>
        </p:nvSpPr>
        <p:spPr>
          <a:xfrm>
            <a:off x="322386" y="4505848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25 YE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B13C31-3420-45D3-817D-7FB16FFFFE58}"/>
              </a:ext>
            </a:extLst>
          </p:cNvPr>
          <p:cNvSpPr/>
          <p:nvPr/>
        </p:nvSpPr>
        <p:spPr>
          <a:xfrm>
            <a:off x="322385" y="4887471"/>
            <a:ext cx="697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30 YE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65242-0A08-4F84-A3F7-ECAE77F3B52F}"/>
              </a:ext>
            </a:extLst>
          </p:cNvPr>
          <p:cNvSpPr/>
          <p:nvPr/>
        </p:nvSpPr>
        <p:spPr>
          <a:xfrm>
            <a:off x="302510" y="5269095"/>
            <a:ext cx="704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40 YE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55E90-00C8-454A-A791-735D0B723D21}"/>
              </a:ext>
            </a:extLst>
          </p:cNvPr>
          <p:cNvSpPr txBox="1"/>
          <p:nvPr/>
        </p:nvSpPr>
        <p:spPr>
          <a:xfrm>
            <a:off x="1384659" y="1840722"/>
            <a:ext cx="393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Metropolis" panose="00000500000000000000" pitchFamily="50" charset="0"/>
              </a:rPr>
              <a:t>ACTIVE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F58B5-161F-4119-BCD1-4674DFEAA7F8}"/>
              </a:ext>
            </a:extLst>
          </p:cNvPr>
          <p:cNvSpPr txBox="1"/>
          <p:nvPr/>
        </p:nvSpPr>
        <p:spPr>
          <a:xfrm>
            <a:off x="7218260" y="1807282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Metropolis" panose="00000500000000000000" pitchFamily="50" charset="0"/>
              </a:rPr>
              <a:t>PASSIVE INCOME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23399-D323-47BB-BD10-80A730B47540}"/>
              </a:ext>
            </a:extLst>
          </p:cNvPr>
          <p:cNvSpPr/>
          <p:nvPr/>
        </p:nvSpPr>
        <p:spPr>
          <a:xfrm>
            <a:off x="6172367" y="2983454"/>
            <a:ext cx="9585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6Mth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E184D-970E-4624-A51D-ED5D4CCFA146}"/>
              </a:ext>
            </a:extLst>
          </p:cNvPr>
          <p:cNvSpPr/>
          <p:nvPr/>
        </p:nvSpPr>
        <p:spPr>
          <a:xfrm>
            <a:off x="6004464" y="3439873"/>
            <a:ext cx="1126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12 </a:t>
            </a:r>
            <a:r>
              <a:rPr lang="en-IN" sz="1400" dirty="0" err="1">
                <a:solidFill>
                  <a:schemeClr val="accent1"/>
                </a:solidFill>
                <a:latin typeface="Metropolis" panose="00000500000000000000" pitchFamily="50" charset="0"/>
              </a:rPr>
              <a:t>Mth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0A797F-0EE8-4B89-ACE9-95F7D162A539}"/>
              </a:ext>
            </a:extLst>
          </p:cNvPr>
          <p:cNvSpPr/>
          <p:nvPr/>
        </p:nvSpPr>
        <p:spPr>
          <a:xfrm>
            <a:off x="6004464" y="3892422"/>
            <a:ext cx="1131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18 </a:t>
            </a:r>
            <a:r>
              <a:rPr lang="en-IN" sz="1400" dirty="0" err="1">
                <a:solidFill>
                  <a:schemeClr val="accent1"/>
                </a:solidFill>
                <a:latin typeface="Metropolis" panose="00000500000000000000" pitchFamily="50" charset="0"/>
              </a:rPr>
              <a:t>Mth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E22938-EF3C-4EFE-9F3A-0BE70C1379DB}"/>
              </a:ext>
            </a:extLst>
          </p:cNvPr>
          <p:cNvSpPr/>
          <p:nvPr/>
        </p:nvSpPr>
        <p:spPr>
          <a:xfrm>
            <a:off x="5930387" y="4390111"/>
            <a:ext cx="1200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24 </a:t>
            </a:r>
            <a:r>
              <a:rPr lang="en-IN" sz="1400" dirty="0" err="1">
                <a:solidFill>
                  <a:schemeClr val="accent1"/>
                </a:solidFill>
                <a:latin typeface="Metropolis" panose="00000500000000000000" pitchFamily="50" charset="0"/>
              </a:rPr>
              <a:t>Mth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FBE4D1-5832-4E23-A14D-E5B1126DB3B5}"/>
              </a:ext>
            </a:extLst>
          </p:cNvPr>
          <p:cNvSpPr/>
          <p:nvPr/>
        </p:nvSpPr>
        <p:spPr>
          <a:xfrm>
            <a:off x="5913105" y="4914386"/>
            <a:ext cx="1217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30 </a:t>
            </a:r>
            <a:r>
              <a:rPr lang="en-IN" sz="1400" dirty="0" err="1">
                <a:solidFill>
                  <a:schemeClr val="accent1"/>
                </a:solidFill>
                <a:latin typeface="Metropolis" panose="00000500000000000000" pitchFamily="50" charset="0"/>
              </a:rPr>
              <a:t>Mth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42812B-8837-4D2B-88F5-162D0433500D}"/>
              </a:ext>
            </a:extLst>
          </p:cNvPr>
          <p:cNvSpPr/>
          <p:nvPr/>
        </p:nvSpPr>
        <p:spPr>
          <a:xfrm>
            <a:off x="6079773" y="5403430"/>
            <a:ext cx="884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  <a:latin typeface="Metropolis" panose="00000500000000000000" pitchFamily="50" charset="0"/>
              </a:rPr>
              <a:t>3 YE</a:t>
            </a:r>
            <a:endParaRPr lang="en-US" sz="1400" dirty="0">
              <a:solidFill>
                <a:schemeClr val="accent1"/>
              </a:solidFill>
              <a:latin typeface="Metropolis" panose="00000500000000000000" pitchFamily="50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6326CE-BAF8-4376-92B2-36999AFC8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47" y="2453613"/>
            <a:ext cx="5016237" cy="33225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2BA6751-0646-451D-839C-1AB93F8C81E0}"/>
              </a:ext>
            </a:extLst>
          </p:cNvPr>
          <p:cNvSpPr/>
          <p:nvPr/>
        </p:nvSpPr>
        <p:spPr>
          <a:xfrm>
            <a:off x="6979068" y="2715602"/>
            <a:ext cx="598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9B34A3-9018-4BB0-9348-7ED4F63712D1}"/>
              </a:ext>
            </a:extLst>
          </p:cNvPr>
          <p:cNvSpPr/>
          <p:nvPr/>
        </p:nvSpPr>
        <p:spPr>
          <a:xfrm>
            <a:off x="6987387" y="3137129"/>
            <a:ext cx="598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AFF721-FB12-4992-8416-163C7E780677}"/>
              </a:ext>
            </a:extLst>
          </p:cNvPr>
          <p:cNvSpPr/>
          <p:nvPr/>
        </p:nvSpPr>
        <p:spPr>
          <a:xfrm>
            <a:off x="7017893" y="3681812"/>
            <a:ext cx="598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C7AD6B-4E6E-4442-A538-65E16C9D9A92}"/>
              </a:ext>
            </a:extLst>
          </p:cNvPr>
          <p:cNvSpPr/>
          <p:nvPr/>
        </p:nvSpPr>
        <p:spPr>
          <a:xfrm>
            <a:off x="6996350" y="4149098"/>
            <a:ext cx="748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17EA43-F1D6-4348-92C7-BD773336ADA0}"/>
              </a:ext>
            </a:extLst>
          </p:cNvPr>
          <p:cNvSpPr/>
          <p:nvPr/>
        </p:nvSpPr>
        <p:spPr>
          <a:xfrm>
            <a:off x="11019145" y="2810937"/>
            <a:ext cx="53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 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3864E7-9850-4F80-9F9A-DFAF03B9B12E}"/>
              </a:ext>
            </a:extLst>
          </p:cNvPr>
          <p:cNvSpPr/>
          <p:nvPr/>
        </p:nvSpPr>
        <p:spPr>
          <a:xfrm>
            <a:off x="11027464" y="3232464"/>
            <a:ext cx="53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60A2C3-E180-42A8-9B1B-25446277D9DC}"/>
              </a:ext>
            </a:extLst>
          </p:cNvPr>
          <p:cNvSpPr/>
          <p:nvPr/>
        </p:nvSpPr>
        <p:spPr>
          <a:xfrm>
            <a:off x="10999415" y="3722232"/>
            <a:ext cx="53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EA847-5F3B-49C4-8C46-73B2FAE1FE46}"/>
              </a:ext>
            </a:extLst>
          </p:cNvPr>
          <p:cNvSpPr/>
          <p:nvPr/>
        </p:nvSpPr>
        <p:spPr>
          <a:xfrm>
            <a:off x="10983846" y="4212000"/>
            <a:ext cx="663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CE4A1E-4629-4EE5-8E74-082A52B09119}"/>
              </a:ext>
            </a:extLst>
          </p:cNvPr>
          <p:cNvSpPr/>
          <p:nvPr/>
        </p:nvSpPr>
        <p:spPr>
          <a:xfrm>
            <a:off x="10956605" y="4681623"/>
            <a:ext cx="53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BA4B6D-5A69-47CD-B65D-2191EAD8B287}"/>
              </a:ext>
            </a:extLst>
          </p:cNvPr>
          <p:cNvSpPr/>
          <p:nvPr/>
        </p:nvSpPr>
        <p:spPr>
          <a:xfrm>
            <a:off x="3070519" y="414655"/>
            <a:ext cx="5867889" cy="79158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1F45D4-B556-439F-A2EA-0DBE5695BED2}"/>
              </a:ext>
            </a:extLst>
          </p:cNvPr>
          <p:cNvSpPr/>
          <p:nvPr/>
        </p:nvSpPr>
        <p:spPr>
          <a:xfrm>
            <a:off x="10951219" y="5151246"/>
            <a:ext cx="53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anose="00000500000000000000" pitchFamily="50" charset="0"/>
              </a:rPr>
              <a:t>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F70E34C-F7A5-4290-A687-AEF96939C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ABB3FE7-B0B7-4058-BD28-55DC77461A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CF1F6D-CBE8-4022-8CED-53AF06B46AD0}"/>
              </a:ext>
            </a:extLst>
          </p:cNvPr>
          <p:cNvSpPr txBox="1"/>
          <p:nvPr/>
        </p:nvSpPr>
        <p:spPr>
          <a:xfrm>
            <a:off x="4238761" y="6468713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120152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82E20-0925-48B1-8C6C-79AAB4A0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9592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302FBD5-45D7-44B2-A938-A0369CB4E445}"/>
              </a:ext>
            </a:extLst>
          </p:cNvPr>
          <p:cNvSpPr txBox="1"/>
          <p:nvPr/>
        </p:nvSpPr>
        <p:spPr>
          <a:xfrm>
            <a:off x="267575" y="4860824"/>
            <a:ext cx="385385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7200" b="1" dirty="0">
                <a:solidFill>
                  <a:schemeClr val="bg1"/>
                </a:solidFill>
                <a:latin typeface="Metropolis" panose="00000500000000000000" pitchFamily="50" charset="0"/>
                <a:cs typeface="Arial" pitchFamily="34" charset="0"/>
              </a:rPr>
              <a:t>THANK</a:t>
            </a:r>
            <a:endParaRPr lang="en-US" altLang="ko-KR" sz="7200" b="1" dirty="0">
              <a:solidFill>
                <a:schemeClr val="bg1"/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2694A0-0035-4A4E-B45C-F7323F5F5C8F}"/>
              </a:ext>
            </a:extLst>
          </p:cNvPr>
          <p:cNvSpPr txBox="1"/>
          <p:nvPr/>
        </p:nvSpPr>
        <p:spPr>
          <a:xfrm>
            <a:off x="1036201" y="5842337"/>
            <a:ext cx="218407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6000" b="1" dirty="0">
                <a:solidFill>
                  <a:schemeClr val="bg1"/>
                </a:solidFill>
                <a:latin typeface="Metropolis" panose="00000500000000000000" pitchFamily="50" charset="0"/>
                <a:cs typeface="Arial" pitchFamily="34" charset="0"/>
              </a:rPr>
              <a:t>YOU</a:t>
            </a:r>
            <a:endParaRPr lang="ko-KR" altLang="en-US" sz="6000" b="1" dirty="0">
              <a:solidFill>
                <a:schemeClr val="bg1"/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2D303E-51A8-452E-863A-2EC39F0FA354}"/>
              </a:ext>
            </a:extLst>
          </p:cNvPr>
          <p:cNvSpPr txBox="1"/>
          <p:nvPr/>
        </p:nvSpPr>
        <p:spPr>
          <a:xfrm>
            <a:off x="2494692" y="221843"/>
            <a:ext cx="7343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Metropolis" panose="00000500000000000000" pitchFamily="50" charset="0"/>
              </a:rPr>
              <a:t>SO LET’S START THE WORK</a:t>
            </a:r>
            <a:endParaRPr lang="en-US" sz="4000" b="1" dirty="0">
              <a:solidFill>
                <a:schemeClr val="bg1"/>
              </a:solidFill>
              <a:latin typeface="Metropolis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BC86-11C7-4B3E-A830-7DC985DC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1E31D9-AE8B-4526-B3B6-4873C4FE8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2F5C5-B36E-4B38-90B0-D06772903BB7}"/>
              </a:ext>
            </a:extLst>
          </p:cNvPr>
          <p:cNvSpPr txBox="1"/>
          <p:nvPr/>
        </p:nvSpPr>
        <p:spPr>
          <a:xfrm>
            <a:off x="4238761" y="6468713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bg1"/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CF4F1-AF08-4259-A6EA-06A22B87A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991809-87ED-47E6-A4DD-D1AF3BEC60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6D6E-C730-4D20-86F7-447AC7E6F4B6}"/>
              </a:ext>
            </a:extLst>
          </p:cNvPr>
          <p:cNvSpPr txBox="1"/>
          <p:nvPr/>
        </p:nvSpPr>
        <p:spPr>
          <a:xfrm>
            <a:off x="4238761" y="6420972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bg1"/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10892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515F7-1EB5-45B6-B532-2F1B7114C917}"/>
              </a:ext>
            </a:extLst>
          </p:cNvPr>
          <p:cNvSpPr txBox="1"/>
          <p:nvPr/>
        </p:nvSpPr>
        <p:spPr>
          <a:xfrm>
            <a:off x="2541180" y="267287"/>
            <a:ext cx="7109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INDIA’S RICHEST PERSONS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98C0E-6217-4092-9397-9CBDB0FDE3F1}"/>
              </a:ext>
            </a:extLst>
          </p:cNvPr>
          <p:cNvSpPr/>
          <p:nvPr/>
        </p:nvSpPr>
        <p:spPr>
          <a:xfrm>
            <a:off x="2541180" y="236180"/>
            <a:ext cx="7109639" cy="73899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EAF34-A8D8-49D3-9605-0DAD00C0D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427" y="4450039"/>
            <a:ext cx="1879179" cy="18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17133-108C-4916-8C99-60A0E8E01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104" y="1101483"/>
            <a:ext cx="3273167" cy="1034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B6D79-347A-4CD9-BFBF-EE87F67F8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70" y="1254098"/>
            <a:ext cx="3627206" cy="898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460CC-F89F-4B77-B2B4-64785DE48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126" y="2001695"/>
            <a:ext cx="2730441" cy="27304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74A0C4-669C-4659-8691-15140E72E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9" y="2327046"/>
            <a:ext cx="3734092" cy="22902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695655-453E-4BA8-8339-A7914D7CF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52" y="4821423"/>
            <a:ext cx="3810008" cy="15880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7EC77D-1760-4F21-B935-89740532FB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9" y="1190154"/>
            <a:ext cx="3627205" cy="1034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3F3252-3662-41D5-B0BD-04A18F6988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5" y="39756"/>
            <a:ext cx="1005535" cy="10055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840CC2A-A51C-4C24-8D7B-DF85B1CF1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18719D-6C6B-4E83-AF49-D7DF5423F01C}"/>
              </a:ext>
            </a:extLst>
          </p:cNvPr>
          <p:cNvSpPr txBox="1"/>
          <p:nvPr/>
        </p:nvSpPr>
        <p:spPr>
          <a:xfrm>
            <a:off x="4169196" y="6424332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65860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AA686-C00A-4405-9D0B-B307BFE50EC7}"/>
              </a:ext>
            </a:extLst>
          </p:cNvPr>
          <p:cNvSpPr txBox="1"/>
          <p:nvPr/>
        </p:nvSpPr>
        <p:spPr>
          <a:xfrm>
            <a:off x="2738127" y="548641"/>
            <a:ext cx="6752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WHAT RICH PEOPLE DO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27689-4018-4EFC-954E-018C1210AF8D}"/>
              </a:ext>
            </a:extLst>
          </p:cNvPr>
          <p:cNvSpPr/>
          <p:nvPr/>
        </p:nvSpPr>
        <p:spPr>
          <a:xfrm>
            <a:off x="2541179" y="517534"/>
            <a:ext cx="7109639" cy="73899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DAF66-587F-4099-88D9-31AB9D29F450}"/>
              </a:ext>
            </a:extLst>
          </p:cNvPr>
          <p:cNvSpPr txBox="1"/>
          <p:nvPr/>
        </p:nvSpPr>
        <p:spPr>
          <a:xfrm>
            <a:off x="635209" y="2740858"/>
            <a:ext cx="109215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1. They Create Own Network.</a:t>
            </a:r>
          </a:p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2. They Believe in Passive Income.</a:t>
            </a:r>
          </a:p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3. They Keep Patience for 3 to 5 years.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03C95-5CB4-43E1-8EAF-CA0B6E9C9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813570-79DA-439C-A02A-2AE1B6B52A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999EB-5060-4BEE-AD40-E2F5DB727DD6}"/>
              </a:ext>
            </a:extLst>
          </p:cNvPr>
          <p:cNvSpPr txBox="1"/>
          <p:nvPr/>
        </p:nvSpPr>
        <p:spPr>
          <a:xfrm>
            <a:off x="4238759" y="6443872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32040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8CB011-CF88-4C01-95EE-E861083C79BD}"/>
              </a:ext>
            </a:extLst>
          </p:cNvPr>
          <p:cNvSpPr txBox="1"/>
          <p:nvPr/>
        </p:nvSpPr>
        <p:spPr>
          <a:xfrm>
            <a:off x="0" y="4369424"/>
            <a:ext cx="121920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Welcome</a:t>
            </a:r>
            <a:r>
              <a:rPr lang="hi-IN" altLang="ko-KR" sz="6000" b="1" dirty="0">
                <a:solidFill>
                  <a:schemeClr val="accent1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 </a:t>
            </a:r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to the Unique &amp;</a:t>
            </a:r>
          </a:p>
          <a:p>
            <a:pPr algn="ctr"/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World Class Opportunity 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27023-5988-4C1D-A15F-87B63957E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-147366"/>
            <a:ext cx="4876190" cy="48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0CA38-0D80-43B8-81CB-D62E97903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CA21DF-5345-4C3D-9D7D-681B4A648C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6DE4E-8A5D-48D9-B0DB-3273A562C1E5}"/>
              </a:ext>
            </a:extLst>
          </p:cNvPr>
          <p:cNvSpPr txBox="1"/>
          <p:nvPr/>
        </p:nvSpPr>
        <p:spPr>
          <a:xfrm>
            <a:off x="4238761" y="6413931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243496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E04D15-0C92-4A22-8760-DDC12AF51A04}"/>
              </a:ext>
            </a:extLst>
          </p:cNvPr>
          <p:cNvSpPr/>
          <p:nvPr/>
        </p:nvSpPr>
        <p:spPr>
          <a:xfrm>
            <a:off x="8194763" y="1516526"/>
            <a:ext cx="3501934" cy="350193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5A84F6-1339-44FF-85CA-27A103E37A55}"/>
              </a:ext>
            </a:extLst>
          </p:cNvPr>
          <p:cNvSpPr/>
          <p:nvPr/>
        </p:nvSpPr>
        <p:spPr>
          <a:xfrm>
            <a:off x="4361362" y="1508167"/>
            <a:ext cx="3501934" cy="350193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3DE0AA-256E-411B-B074-D421FF66C3FD}"/>
              </a:ext>
            </a:extLst>
          </p:cNvPr>
          <p:cNvSpPr/>
          <p:nvPr/>
        </p:nvSpPr>
        <p:spPr>
          <a:xfrm>
            <a:off x="542107" y="1516526"/>
            <a:ext cx="3501934" cy="350193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35A4C-022D-4163-87CE-DE3D6A75F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37" y="1616888"/>
            <a:ext cx="3291840" cy="3291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BDFBD-411D-4EEE-8E30-118C5772B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30" y="1616888"/>
            <a:ext cx="3291840" cy="329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476DD7-0C9C-45E7-84CC-340F1F320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3" y="1616888"/>
            <a:ext cx="3291840" cy="329184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6121AD2-DD82-4B02-930F-23A77A4B7C04}"/>
              </a:ext>
            </a:extLst>
          </p:cNvPr>
          <p:cNvSpPr txBox="1">
            <a:spLocks/>
          </p:cNvSpPr>
          <p:nvPr/>
        </p:nvSpPr>
        <p:spPr>
          <a:xfrm>
            <a:off x="3046616" y="295521"/>
            <a:ext cx="6169524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BOARD OF DIRECTORS</a:t>
            </a:r>
            <a:endParaRPr lang="en-US" sz="40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7BB3A-E64F-45F0-B743-94B41935D8C8}"/>
              </a:ext>
            </a:extLst>
          </p:cNvPr>
          <p:cNvSpPr/>
          <p:nvPr/>
        </p:nvSpPr>
        <p:spPr>
          <a:xfrm>
            <a:off x="3046616" y="194664"/>
            <a:ext cx="6098768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CAD14-7D05-4E49-BB9D-7EC784D3802A}"/>
              </a:ext>
            </a:extLst>
          </p:cNvPr>
          <p:cNvSpPr txBox="1"/>
          <p:nvPr/>
        </p:nvSpPr>
        <p:spPr>
          <a:xfrm>
            <a:off x="244189" y="5812316"/>
            <a:ext cx="11774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Moto-Time Freedom and Financial Freedom with Respect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1E6D-EFEA-469B-89B6-703C42E068A0}"/>
              </a:ext>
            </a:extLst>
          </p:cNvPr>
          <p:cNvSpPr txBox="1"/>
          <p:nvPr/>
        </p:nvSpPr>
        <p:spPr>
          <a:xfrm>
            <a:off x="645523" y="5118822"/>
            <a:ext cx="3007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Mrs. SANGEETA KUMARI</a:t>
            </a:r>
          </a:p>
          <a:p>
            <a:pPr algn="ctr"/>
            <a:r>
              <a:rPr lang="en-IN" sz="14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(D.EL.ED)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8E846-9C19-4AEB-BC1B-E2015F25E08E}"/>
              </a:ext>
            </a:extLst>
          </p:cNvPr>
          <p:cNvSpPr txBox="1"/>
          <p:nvPr/>
        </p:nvSpPr>
        <p:spPr>
          <a:xfrm>
            <a:off x="4336041" y="5118821"/>
            <a:ext cx="3552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Mrs. ANJALI SUNIL KHEDKAR</a:t>
            </a:r>
          </a:p>
          <a:p>
            <a:pPr algn="ctr"/>
            <a:r>
              <a:rPr lang="en-IN" sz="14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(BA Hon)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A75BC-2FFB-42A9-BFF3-0FEC5FDDB3FE}"/>
              </a:ext>
            </a:extLst>
          </p:cNvPr>
          <p:cNvSpPr txBox="1"/>
          <p:nvPr/>
        </p:nvSpPr>
        <p:spPr>
          <a:xfrm>
            <a:off x="8285799" y="5111736"/>
            <a:ext cx="3305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Mrs. RATHLAVH PARVATHI</a:t>
            </a:r>
          </a:p>
          <a:p>
            <a:pPr algn="ctr"/>
            <a:r>
              <a:rPr lang="en-IN" sz="14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(BA Hon)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3E4508C-AD08-4882-ABE5-099ABAA3B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B47C5BD-EE90-4869-BCDD-A9B0915C3D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796098-13F5-4C72-8243-736149A2A713}"/>
              </a:ext>
            </a:extLst>
          </p:cNvPr>
          <p:cNvSpPr txBox="1"/>
          <p:nvPr/>
        </p:nvSpPr>
        <p:spPr>
          <a:xfrm>
            <a:off x="4238761" y="6424079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404163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981177-4CFC-4DC3-992B-2CAE4F623C30}"/>
              </a:ext>
            </a:extLst>
          </p:cNvPr>
          <p:cNvSpPr txBox="1"/>
          <p:nvPr/>
        </p:nvSpPr>
        <p:spPr>
          <a:xfrm>
            <a:off x="-1169744" y="89546"/>
            <a:ext cx="14580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50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SSS DREAM LIFE E-COMMERCE PVT LTD</a:t>
            </a:r>
          </a:p>
          <a:p>
            <a:pPr algn="ctr"/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Company Legal Documents</a:t>
            </a:r>
            <a:endParaRPr lang="ko-KR" altLang="en-US" sz="3600" dirty="0">
              <a:solidFill>
                <a:schemeClr val="tx2">
                  <a:lumMod val="50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0659A-E46E-49A6-8791-015288AB0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89" y="1379421"/>
            <a:ext cx="3564622" cy="5075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7BB63C-F357-45AB-AD61-D44A03FC6FDD}"/>
              </a:ext>
            </a:extLst>
          </p:cNvPr>
          <p:cNvSpPr/>
          <p:nvPr/>
        </p:nvSpPr>
        <p:spPr>
          <a:xfrm>
            <a:off x="1282785" y="158933"/>
            <a:ext cx="9626430" cy="1130942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60CDA-235C-454A-A682-D7B511886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6" y="60961"/>
            <a:ext cx="899160" cy="899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2552B-8128-4A9D-A3E4-1F98F08F01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FFA2C-EABE-4E21-9C8F-E987807988FF}"/>
              </a:ext>
            </a:extLst>
          </p:cNvPr>
          <p:cNvSpPr txBox="1"/>
          <p:nvPr/>
        </p:nvSpPr>
        <p:spPr>
          <a:xfrm>
            <a:off x="4238761" y="6468713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B1616A-28EC-4B46-BB9C-2E262A6D649B}"/>
              </a:ext>
            </a:extLst>
          </p:cNvPr>
          <p:cNvSpPr/>
          <p:nvPr/>
        </p:nvSpPr>
        <p:spPr>
          <a:xfrm>
            <a:off x="3727505" y="152187"/>
            <a:ext cx="4736989" cy="79158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B2A1C-F4AF-4756-A66A-8836247D21A2}"/>
              </a:ext>
            </a:extLst>
          </p:cNvPr>
          <p:cNvSpPr txBox="1"/>
          <p:nvPr/>
        </p:nvSpPr>
        <p:spPr>
          <a:xfrm>
            <a:off x="456710" y="1797183"/>
            <a:ext cx="4946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ea typeface="FZShuTi" pitchFamily="2" charset="-122"/>
                <a:cs typeface="Arial" pitchFamily="34" charset="0"/>
              </a:rPr>
              <a:t>IMMUNO BOOSTER – 1 BV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B2C52-A8EC-4899-9CA2-2DB0E0752E05}"/>
              </a:ext>
            </a:extLst>
          </p:cNvPr>
          <p:cNvSpPr txBox="1"/>
          <p:nvPr/>
        </p:nvSpPr>
        <p:spPr>
          <a:xfrm>
            <a:off x="1451826" y="1289352"/>
            <a:ext cx="395141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1099/-</a:t>
            </a:r>
            <a:endParaRPr lang="ko-KR" altLang="en-US" sz="27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3FE65-DD92-42DC-A5DB-01C21120FF84}"/>
              </a:ext>
            </a:extLst>
          </p:cNvPr>
          <p:cNvSpPr txBox="1"/>
          <p:nvPr/>
        </p:nvSpPr>
        <p:spPr>
          <a:xfrm>
            <a:off x="5844776" y="1732133"/>
            <a:ext cx="4946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Vimal Suit Length – 2 BV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8D23C-EF8E-4B92-8AD5-2A25EBCC6CFC}"/>
              </a:ext>
            </a:extLst>
          </p:cNvPr>
          <p:cNvSpPr txBox="1"/>
          <p:nvPr/>
        </p:nvSpPr>
        <p:spPr>
          <a:xfrm>
            <a:off x="7097793" y="1295621"/>
            <a:ext cx="395141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2199/-</a:t>
            </a:r>
            <a:endParaRPr lang="ko-KR" altLang="en-US" sz="27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CEDE1-017E-4F72-A340-3CBBD249EF93}"/>
              </a:ext>
            </a:extLst>
          </p:cNvPr>
          <p:cNvSpPr txBox="1"/>
          <p:nvPr/>
        </p:nvSpPr>
        <p:spPr>
          <a:xfrm>
            <a:off x="213529" y="4449080"/>
            <a:ext cx="558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SSS DREAM LIFE CYCLE Franchisee – 3 BV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18C812-7063-47A1-9A32-A56B8D3D5D87}"/>
              </a:ext>
            </a:extLst>
          </p:cNvPr>
          <p:cNvSpPr txBox="1"/>
          <p:nvPr/>
        </p:nvSpPr>
        <p:spPr>
          <a:xfrm>
            <a:off x="1468528" y="4006495"/>
            <a:ext cx="395141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2500/-</a:t>
            </a:r>
            <a:endParaRPr lang="ko-KR" altLang="en-US" sz="27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9673C2-37A4-4F2B-AC0B-141BAEB47936}"/>
              </a:ext>
            </a:extLst>
          </p:cNvPr>
          <p:cNvSpPr txBox="1"/>
          <p:nvPr/>
        </p:nvSpPr>
        <p:spPr>
          <a:xfrm>
            <a:off x="5844776" y="4479858"/>
            <a:ext cx="657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SSS DREAM Life Cycle 20” + SSS DLC Franchisee – 4BV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C17897-F261-4DAA-93DD-8CD6B4A7239D}"/>
              </a:ext>
            </a:extLst>
          </p:cNvPr>
          <p:cNvSpPr txBox="1"/>
          <p:nvPr/>
        </p:nvSpPr>
        <p:spPr>
          <a:xfrm>
            <a:off x="7015573" y="3957566"/>
            <a:ext cx="395141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5500/-</a:t>
            </a:r>
            <a:endParaRPr lang="ko-KR" altLang="en-US" sz="27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5BEE72-BD82-4F9A-A497-824BE61A0B38}"/>
              </a:ext>
            </a:extLst>
          </p:cNvPr>
          <p:cNvGrpSpPr/>
          <p:nvPr/>
        </p:nvGrpSpPr>
        <p:grpSpPr>
          <a:xfrm>
            <a:off x="3838906" y="131493"/>
            <a:ext cx="6054931" cy="788491"/>
            <a:chOff x="7982802" y="1011396"/>
            <a:chExt cx="6054931" cy="7884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F0E61F-A2CA-4559-8161-520656919671}"/>
                </a:ext>
              </a:extLst>
            </p:cNvPr>
            <p:cNvSpPr txBox="1"/>
            <p:nvPr/>
          </p:nvSpPr>
          <p:spPr>
            <a:xfrm>
              <a:off x="8036902" y="1030446"/>
              <a:ext cx="6000831" cy="769441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r>
                <a:rPr lang="en-US" altLang="ko-KR" sz="4400" b="1" dirty="0">
                  <a:solidFill>
                    <a:schemeClr val="bg1">
                      <a:alpha val="40000"/>
                    </a:schemeClr>
                  </a:solidFill>
                  <a:effectLst/>
                  <a:latin typeface="+mj-lt"/>
                </a:rPr>
                <a:t>Package Details</a:t>
              </a:r>
              <a:endParaRPr lang="ko-KR" altLang="en-US" sz="4400" b="1" dirty="0">
                <a:solidFill>
                  <a:schemeClr val="bg1">
                    <a:alpha val="40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22BF3C-9F7C-44AC-86B9-5AD74AD6D6FA}"/>
                </a:ext>
              </a:extLst>
            </p:cNvPr>
            <p:cNvSpPr txBox="1"/>
            <p:nvPr/>
          </p:nvSpPr>
          <p:spPr>
            <a:xfrm>
              <a:off x="7982802" y="1011396"/>
              <a:ext cx="6054931" cy="769441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72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</a:defRPr>
              </a:lvl1pPr>
            </a:lstStyle>
            <a:p>
              <a:r>
                <a:rPr lang="en-US" altLang="ko-KR" sz="4400" b="1" dirty="0">
                  <a:solidFill>
                    <a:schemeClr val="tx2">
                      <a:lumMod val="75000"/>
                    </a:schemeClr>
                  </a:solidFill>
                  <a:effectLst/>
                  <a:latin typeface="+mj-lt"/>
                </a:rPr>
                <a:t>Package Details</a:t>
              </a:r>
              <a:endParaRPr lang="ko-KR" altLang="en-US" sz="4400" b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095F90F-5B4C-42F8-AC14-EEB173A7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090" y="4983998"/>
            <a:ext cx="1896893" cy="1278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F4149C-FB41-4BD8-8210-2724CBBAE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68" y="2265344"/>
            <a:ext cx="1126687" cy="1502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64585-65CA-48DD-B31D-62E3CB5BE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25" y="2135655"/>
            <a:ext cx="1126687" cy="15022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4757A7-66C2-4D95-BF1B-64F3799E5BB5}"/>
              </a:ext>
            </a:extLst>
          </p:cNvPr>
          <p:cNvSpPr txBox="1"/>
          <p:nvPr/>
        </p:nvSpPr>
        <p:spPr>
          <a:xfrm>
            <a:off x="367924" y="761333"/>
            <a:ext cx="1596174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7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01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EE21E2-0C68-40B3-B18A-217F664C0ADF}"/>
              </a:ext>
            </a:extLst>
          </p:cNvPr>
          <p:cNvSpPr txBox="1"/>
          <p:nvPr/>
        </p:nvSpPr>
        <p:spPr>
          <a:xfrm>
            <a:off x="5772538" y="781740"/>
            <a:ext cx="1596174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7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02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2A1508-803F-4CDD-B451-50D802AD24C7}"/>
              </a:ext>
            </a:extLst>
          </p:cNvPr>
          <p:cNvSpPr txBox="1"/>
          <p:nvPr/>
        </p:nvSpPr>
        <p:spPr>
          <a:xfrm>
            <a:off x="5774730" y="3448806"/>
            <a:ext cx="1596174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7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03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9ED255-B299-410F-9305-00A5C8E73CE6}"/>
              </a:ext>
            </a:extLst>
          </p:cNvPr>
          <p:cNvSpPr txBox="1"/>
          <p:nvPr/>
        </p:nvSpPr>
        <p:spPr>
          <a:xfrm>
            <a:off x="164052" y="3486964"/>
            <a:ext cx="1596174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72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  <a:cs typeface="Arial" pitchFamily="34" charset="0"/>
              </a:rPr>
              <a:t>04</a:t>
            </a:r>
            <a:endParaRPr lang="ko-KR" altLang="en-US" sz="7200" b="1" dirty="0">
              <a:solidFill>
                <a:schemeClr val="tx2">
                  <a:lumMod val="75000"/>
                </a:schemeClr>
              </a:solidFill>
              <a:latin typeface="Metropolis" panose="00000500000000000000" pitchFamily="50" charset="0"/>
              <a:cs typeface="Arial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5F8B1B-534C-431B-8A6F-CDF85C158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" y="60960"/>
            <a:ext cx="1005535" cy="10055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6DA7891-D4B7-4E3F-BD05-934AE3DA9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18A3A7-49F9-4B66-A01A-602550E5FD5C}"/>
              </a:ext>
            </a:extLst>
          </p:cNvPr>
          <p:cNvSpPr txBox="1"/>
          <p:nvPr/>
        </p:nvSpPr>
        <p:spPr>
          <a:xfrm>
            <a:off x="4238761" y="6468713"/>
            <a:ext cx="3714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Presented by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Metropolis" panose="00000500000000000000" pitchFamily="50" charset="0"/>
              </a:rPr>
              <a:t>Success Support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D45CC-6D8D-437A-AED0-59539D62C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26" y="4956911"/>
            <a:ext cx="2246419" cy="12636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7687CD6-76D9-456E-99A1-5853650D9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32" y="5022456"/>
            <a:ext cx="2246419" cy="12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</TotalTime>
  <Words>539</Words>
  <Application>Microsoft Office PowerPoint</Application>
  <PresentationFormat>Widescreen</PresentationFormat>
  <Paragraphs>180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Metropolis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Sanatan Digitizers 1</cp:lastModifiedBy>
  <cp:revision>157</cp:revision>
  <dcterms:created xsi:type="dcterms:W3CDTF">2020-01-20T05:08:25Z</dcterms:created>
  <dcterms:modified xsi:type="dcterms:W3CDTF">2020-07-19T07:37:57Z</dcterms:modified>
</cp:coreProperties>
</file>